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4" r:id="rId3"/>
    <p:sldId id="261" r:id="rId4"/>
    <p:sldId id="258" r:id="rId5"/>
    <p:sldId id="260"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91" autoAdjust="0"/>
  </p:normalViewPr>
  <p:slideViewPr>
    <p:cSldViewPr snapToGrid="0">
      <p:cViewPr>
        <p:scale>
          <a:sx n="71" d="100"/>
          <a:sy n="71" d="100"/>
        </p:scale>
        <p:origin x="-2016" y="-85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BDD12F-9996-42FC-9761-66351CC60B40}" type="datetimeFigureOut">
              <a:rPr lang="sk-SK" smtClean="0"/>
              <a:t>9.11.2021</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7BB897-A377-4679-AA6F-C604E1F2BC01}" type="slidenum">
              <a:rPr lang="sk-SK" smtClean="0"/>
              <a:t>‹#›</a:t>
            </a:fld>
            <a:endParaRPr lang="sk-SK"/>
          </a:p>
        </p:txBody>
      </p:sp>
    </p:spTree>
    <p:extLst>
      <p:ext uri="{BB962C8B-B14F-4D97-AF65-F5344CB8AC3E}">
        <p14:creationId xmlns:p14="http://schemas.microsoft.com/office/powerpoint/2010/main" val="289923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a:p>
        </p:txBody>
      </p:sp>
      <p:sp>
        <p:nvSpPr>
          <p:cNvPr id="4" name="Zástupný objekt pre číslo snímky 3"/>
          <p:cNvSpPr>
            <a:spLocks noGrp="1"/>
          </p:cNvSpPr>
          <p:nvPr>
            <p:ph type="sldNum" sz="quarter" idx="5"/>
          </p:nvPr>
        </p:nvSpPr>
        <p:spPr/>
        <p:txBody>
          <a:bodyPr/>
          <a:lstStyle/>
          <a:p>
            <a:fld id="{8D7BB897-A377-4679-AA6F-C604E1F2BC01}" type="slidenum">
              <a:rPr lang="sk-SK" smtClean="0"/>
              <a:t>4</a:t>
            </a:fld>
            <a:endParaRPr lang="sk-SK"/>
          </a:p>
        </p:txBody>
      </p:sp>
    </p:spTree>
    <p:extLst>
      <p:ext uri="{BB962C8B-B14F-4D97-AF65-F5344CB8AC3E}">
        <p14:creationId xmlns:p14="http://schemas.microsoft.com/office/powerpoint/2010/main" val="2778612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D7BB897-A377-4679-AA6F-C604E1F2BC01}" type="slidenum">
              <a:rPr lang="sk-SK" smtClean="0"/>
              <a:t>5</a:t>
            </a:fld>
            <a:endParaRPr lang="sk-SK"/>
          </a:p>
        </p:txBody>
      </p:sp>
    </p:spTree>
    <p:extLst>
      <p:ext uri="{BB962C8B-B14F-4D97-AF65-F5344CB8AC3E}">
        <p14:creationId xmlns:p14="http://schemas.microsoft.com/office/powerpoint/2010/main" val="2618723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k-SK"/>
              <a:t>Kliknutím upravte štýl predlohy nadpisu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28184D4D-10DC-4E48-9E38-D466A1B9DC53}" type="datetimeFigureOut">
              <a:rPr lang="sk-SK" smtClean="0"/>
              <a:t>9.11.2021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3144186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28184D4D-10DC-4E48-9E38-D466A1B9DC53}" type="datetimeFigureOut">
              <a:rPr lang="sk-SK" smtClean="0"/>
              <a:t>9.11.2021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2097893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28184D4D-10DC-4E48-9E38-D466A1B9DC53}" type="datetimeFigureOut">
              <a:rPr lang="sk-SK" smtClean="0"/>
              <a:t>9.11.2021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0AFA44E-2507-4E59-AADC-E7D09F85DD0B}" type="slidenum">
              <a:rPr lang="sk-SK" smtClean="0"/>
              <a:t>‹#›</a:t>
            </a:fld>
            <a:endParaRPr lang="sk-SK"/>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04038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28184D4D-10DC-4E48-9E38-D466A1B9DC53}" type="datetimeFigureOut">
              <a:rPr lang="sk-SK" smtClean="0"/>
              <a:t>9.11.2021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3682077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28184D4D-10DC-4E48-9E38-D466A1B9DC53}" type="datetimeFigureOut">
              <a:rPr lang="sk-SK" smtClean="0"/>
              <a:t>9.11.2021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0AFA44E-2507-4E59-AADC-E7D09F85DD0B}" type="slidenum">
              <a:rPr lang="sk-SK" smtClean="0"/>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0813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28184D4D-10DC-4E48-9E38-D466A1B9DC53}" type="datetimeFigureOut">
              <a:rPr lang="sk-SK" smtClean="0"/>
              <a:t>9.11.2021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2063875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28184D4D-10DC-4E48-9E38-D466A1B9DC53}" type="datetimeFigureOut">
              <a:rPr lang="sk-SK" smtClean="0"/>
              <a:t>9.11.2021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1072718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28184D4D-10DC-4E48-9E38-D466A1B9DC53}" type="datetimeFigureOut">
              <a:rPr lang="sk-SK" smtClean="0"/>
              <a:t>9.11.2021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3448993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28184D4D-10DC-4E48-9E38-D466A1B9DC53}" type="datetimeFigureOut">
              <a:rPr lang="sk-SK" smtClean="0"/>
              <a:t>9.11.2021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3421663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28184D4D-10DC-4E48-9E38-D466A1B9DC53}" type="datetimeFigureOut">
              <a:rPr lang="sk-SK" smtClean="0"/>
              <a:t>9.11.2021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219833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28184D4D-10DC-4E48-9E38-D466A1B9DC53}" type="datetimeFigureOut">
              <a:rPr lang="sk-SK" smtClean="0"/>
              <a:t>9.11.2021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240249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28184D4D-10DC-4E48-9E38-D466A1B9DC53}" type="datetimeFigureOut">
              <a:rPr lang="sk-SK" smtClean="0"/>
              <a:t>9.11.2021</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706674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28184D4D-10DC-4E48-9E38-D466A1B9DC53}" type="datetimeFigureOut">
              <a:rPr lang="sk-SK" smtClean="0"/>
              <a:t>9.11.2021</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257476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184D4D-10DC-4E48-9E38-D466A1B9DC53}" type="datetimeFigureOut">
              <a:rPr lang="sk-SK" smtClean="0"/>
              <a:t>9.11.2021</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1868612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k-SK"/>
              <a:t>Kliknutím upravte štýl predlohy nadpisu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28184D4D-10DC-4E48-9E38-D466A1B9DC53}" type="datetimeFigureOut">
              <a:rPr lang="sk-SK" smtClean="0"/>
              <a:t>9.11.2021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10652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28184D4D-10DC-4E48-9E38-D466A1B9DC53}" type="datetimeFigureOut">
              <a:rPr lang="sk-SK" smtClean="0"/>
              <a:t>9.11.2021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F0AFA44E-2507-4E59-AADC-E7D09F85DD0B}" type="slidenum">
              <a:rPr lang="sk-SK" smtClean="0"/>
              <a:t>‹#›</a:t>
            </a:fld>
            <a:endParaRPr lang="sk-SK"/>
          </a:p>
        </p:txBody>
      </p:sp>
    </p:spTree>
    <p:extLst>
      <p:ext uri="{BB962C8B-B14F-4D97-AF65-F5344CB8AC3E}">
        <p14:creationId xmlns:p14="http://schemas.microsoft.com/office/powerpoint/2010/main" val="283977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184D4D-10DC-4E48-9E38-D466A1B9DC53}" type="datetimeFigureOut">
              <a:rPr lang="sk-SK" smtClean="0"/>
              <a:t>9.11.2021</a:t>
            </a:fld>
            <a:endParaRPr lang="sk-SK"/>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0AFA44E-2507-4E59-AADC-E7D09F85DD0B}" type="slidenum">
              <a:rPr lang="sk-SK" smtClean="0"/>
              <a:t>‹#›</a:t>
            </a:fld>
            <a:endParaRPr lang="sk-SK"/>
          </a:p>
        </p:txBody>
      </p:sp>
    </p:spTree>
    <p:extLst>
      <p:ext uri="{BB962C8B-B14F-4D97-AF65-F5344CB8AC3E}">
        <p14:creationId xmlns:p14="http://schemas.microsoft.com/office/powerpoint/2010/main" val="483942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26D06A4-96CD-437C-83D7-7A4F302AEBFB}"/>
              </a:ext>
            </a:extLst>
          </p:cNvPr>
          <p:cNvSpPr>
            <a:spLocks noGrp="1"/>
          </p:cNvSpPr>
          <p:nvPr>
            <p:ph type="ctrTitle"/>
          </p:nvPr>
        </p:nvSpPr>
        <p:spPr/>
        <p:txBody>
          <a:bodyPr/>
          <a:lstStyle/>
          <a:p>
            <a:pPr algn="ctr"/>
            <a:r>
              <a:rPr lang="sk-SK" dirty="0"/>
              <a:t>Sv. Jozef</a:t>
            </a:r>
          </a:p>
        </p:txBody>
      </p:sp>
      <p:sp>
        <p:nvSpPr>
          <p:cNvPr id="3" name="Podnadpis 2">
            <a:extLst>
              <a:ext uri="{FF2B5EF4-FFF2-40B4-BE49-F238E27FC236}">
                <a16:creationId xmlns:a16="http://schemas.microsoft.com/office/drawing/2014/main" xmlns="" id="{3D272DAB-EA74-483E-AAB0-CD9746AD6077}"/>
              </a:ext>
            </a:extLst>
          </p:cNvPr>
          <p:cNvSpPr>
            <a:spLocks noGrp="1"/>
          </p:cNvSpPr>
          <p:nvPr>
            <p:ph type="subTitle" idx="1"/>
          </p:nvPr>
        </p:nvSpPr>
        <p:spPr/>
        <p:txBody>
          <a:bodyPr>
            <a:normAutofit/>
          </a:bodyPr>
          <a:lstStyle/>
          <a:p>
            <a:pPr algn="ctr"/>
            <a:r>
              <a:rPr lang="sk-SK" sz="3600" dirty="0">
                <a:solidFill>
                  <a:schemeClr val="accent2"/>
                </a:solidFill>
              </a:rPr>
              <a:t>Poznáme litánie k sv. Jozefovi?</a:t>
            </a:r>
          </a:p>
          <a:p>
            <a:pPr algn="ctr"/>
            <a:r>
              <a:rPr lang="sk-SK" sz="1700" dirty="0">
                <a:solidFill>
                  <a:schemeClr val="accent2"/>
                </a:solidFill>
              </a:rPr>
              <a:t>Spracovala: sr. Dominika, SDR</a:t>
            </a:r>
          </a:p>
        </p:txBody>
      </p:sp>
      <p:pic>
        <p:nvPicPr>
          <p:cNvPr id="4" name="Obrázok 3">
            <a:extLst>
              <a:ext uri="{FF2B5EF4-FFF2-40B4-BE49-F238E27FC236}">
                <a16:creationId xmlns:a16="http://schemas.microsoft.com/office/drawing/2014/main" xmlns="" id="{CD13C4B1-BC4B-483D-A9DB-8786CE7DFCB8}"/>
              </a:ext>
            </a:extLst>
          </p:cNvPr>
          <p:cNvPicPr>
            <a:picLocks noChangeAspect="1"/>
          </p:cNvPicPr>
          <p:nvPr/>
        </p:nvPicPr>
        <p:blipFill>
          <a:blip r:embed="rId2"/>
          <a:stretch>
            <a:fillRect/>
          </a:stretch>
        </p:blipFill>
        <p:spPr>
          <a:xfrm>
            <a:off x="2370408" y="-8018"/>
            <a:ext cx="5306534" cy="2951759"/>
          </a:xfrm>
          <a:prstGeom prst="rect">
            <a:avLst/>
          </a:prstGeom>
        </p:spPr>
      </p:pic>
    </p:spTree>
    <p:extLst>
      <p:ext uri="{BB962C8B-B14F-4D97-AF65-F5344CB8AC3E}">
        <p14:creationId xmlns:p14="http://schemas.microsoft.com/office/powerpoint/2010/main" val="2719820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7B56F62-5A44-445C-94C6-5639BA33C01A}"/>
              </a:ext>
            </a:extLst>
          </p:cNvPr>
          <p:cNvSpPr>
            <a:spLocks noGrp="1"/>
          </p:cNvSpPr>
          <p:nvPr>
            <p:ph type="title"/>
          </p:nvPr>
        </p:nvSpPr>
        <p:spPr>
          <a:xfrm>
            <a:off x="677334" y="609599"/>
            <a:ext cx="8436521" cy="3470031"/>
          </a:xfrm>
        </p:spPr>
        <p:txBody>
          <a:bodyPr>
            <a:normAutofit fontScale="90000"/>
          </a:bodyPr>
          <a:lstStyle/>
          <a:p>
            <a:r>
              <a:rPr lang="sk-SK" dirty="0"/>
              <a:t>Zahrajme si kufor:</a:t>
            </a:r>
            <a:br>
              <a:rPr lang="sk-SK" dirty="0"/>
            </a:br>
            <a:r>
              <a:rPr lang="sk-SK" dirty="0"/>
              <a:t>Pre tých, čo nepoznajú kufor. Jeden si sadne chrbtom k obrazovke a jeho úlohou je hádať jednotlivé slová. Ostatní inými slovami, synonymami, napovedajú tak, aby slovo uhádol. Nesmú použiť základ slova. Napr. má hádať slovo chudobný, tak mu nemôže napovedať slovo chudoba. Slová, ktoré má hádať sú z litánií k sv. Jozefovi.</a:t>
            </a:r>
          </a:p>
        </p:txBody>
      </p:sp>
    </p:spTree>
    <p:extLst>
      <p:ext uri="{BB962C8B-B14F-4D97-AF65-F5344CB8AC3E}">
        <p14:creationId xmlns:p14="http://schemas.microsoft.com/office/powerpoint/2010/main" val="2553716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xmlns="" id="{A942EED2-1FEA-4AD3-82D1-6AF420D25845}"/>
              </a:ext>
            </a:extLst>
          </p:cNvPr>
          <p:cNvSpPr>
            <a:spLocks noGrp="1"/>
          </p:cNvSpPr>
          <p:nvPr>
            <p:ph idx="1"/>
          </p:nvPr>
        </p:nvSpPr>
        <p:spPr>
          <a:xfrm>
            <a:off x="585536" y="148390"/>
            <a:ext cx="8767011" cy="6709610"/>
          </a:xfrm>
        </p:spPr>
        <p:txBody>
          <a:bodyPr numCol="3">
            <a:normAutofit fontScale="32500" lnSpcReduction="20000"/>
          </a:bodyPr>
          <a:lstStyle/>
          <a:p>
            <a:r>
              <a:rPr lang="sk-SK" sz="6000" dirty="0"/>
              <a:t>Svätý </a:t>
            </a:r>
          </a:p>
          <a:p>
            <a:r>
              <a:rPr lang="sk-SK" sz="6000" dirty="0"/>
              <a:t>Nebesá</a:t>
            </a:r>
          </a:p>
          <a:p>
            <a:r>
              <a:rPr lang="sk-SK" sz="6000" dirty="0"/>
              <a:t>Svätá Trojica </a:t>
            </a:r>
          </a:p>
          <a:p>
            <a:r>
              <a:rPr lang="sk-SK" sz="6000" dirty="0"/>
              <a:t>Potomok</a:t>
            </a:r>
          </a:p>
          <a:p>
            <a:r>
              <a:rPr lang="sk-SK" sz="6000" dirty="0"/>
              <a:t>Dávid</a:t>
            </a:r>
          </a:p>
          <a:p>
            <a:r>
              <a:rPr lang="sk-SK" sz="6000" dirty="0"/>
              <a:t>Svetlo</a:t>
            </a:r>
          </a:p>
          <a:p>
            <a:r>
              <a:rPr lang="sk-SK" sz="6000" dirty="0"/>
              <a:t>Patriarcha</a:t>
            </a:r>
          </a:p>
          <a:p>
            <a:r>
              <a:rPr lang="sk-SK" sz="6000" dirty="0"/>
              <a:t>Ženích</a:t>
            </a:r>
          </a:p>
          <a:p>
            <a:r>
              <a:rPr lang="sk-SK" sz="6000" dirty="0"/>
              <a:t>Božia Rodička</a:t>
            </a:r>
          </a:p>
          <a:p>
            <a:r>
              <a:rPr lang="sk-SK" sz="6000" dirty="0"/>
              <a:t>Šľachetný</a:t>
            </a:r>
          </a:p>
          <a:p>
            <a:r>
              <a:rPr lang="sk-SK" sz="6000" dirty="0"/>
              <a:t>Strážca</a:t>
            </a:r>
          </a:p>
          <a:p>
            <a:r>
              <a:rPr lang="sk-SK" sz="6000" dirty="0"/>
              <a:t>Jozef</a:t>
            </a:r>
          </a:p>
          <a:p>
            <a:r>
              <a:rPr lang="sk-SK" sz="6000" dirty="0"/>
              <a:t>Panna</a:t>
            </a:r>
          </a:p>
          <a:p>
            <a:r>
              <a:rPr lang="sk-SK" sz="6000" dirty="0"/>
              <a:t>Pestún </a:t>
            </a:r>
          </a:p>
          <a:p>
            <a:r>
              <a:rPr lang="sk-SK" sz="6000" dirty="0"/>
              <a:t>Boží Syn</a:t>
            </a:r>
          </a:p>
          <a:p>
            <a:r>
              <a:rPr lang="sk-SK" sz="6000" dirty="0"/>
              <a:t>Starostlivý</a:t>
            </a:r>
          </a:p>
          <a:p>
            <a:r>
              <a:rPr lang="sk-SK" sz="6000" dirty="0"/>
              <a:t>Najčistejší</a:t>
            </a:r>
          </a:p>
          <a:p>
            <a:r>
              <a:rPr lang="sk-SK" sz="6000" dirty="0"/>
              <a:t>Múdry</a:t>
            </a:r>
          </a:p>
          <a:p>
            <a:r>
              <a:rPr lang="sk-SK" sz="6000" dirty="0"/>
              <a:t>Poslušný</a:t>
            </a:r>
          </a:p>
          <a:p>
            <a:r>
              <a:rPr lang="sk-SK" sz="6000" dirty="0"/>
              <a:t>Mocný</a:t>
            </a:r>
          </a:p>
          <a:p>
            <a:r>
              <a:rPr lang="sk-SK" sz="6000" dirty="0"/>
              <a:t>Verný</a:t>
            </a:r>
          </a:p>
          <a:p>
            <a:r>
              <a:rPr lang="sk-SK" sz="6000" dirty="0"/>
              <a:t>Zrkadlo</a:t>
            </a:r>
          </a:p>
          <a:p>
            <a:r>
              <a:rPr lang="sk-SK" sz="6000" dirty="0"/>
              <a:t>Trpezlivosť</a:t>
            </a:r>
          </a:p>
          <a:p>
            <a:r>
              <a:rPr lang="sk-SK" sz="6000" dirty="0"/>
              <a:t>Chudoba</a:t>
            </a:r>
          </a:p>
          <a:p>
            <a:r>
              <a:rPr lang="sk-SK" sz="6000" dirty="0"/>
              <a:t>Ozdoba</a:t>
            </a:r>
          </a:p>
          <a:p>
            <a:r>
              <a:rPr lang="sk-SK" sz="6000" dirty="0"/>
              <a:t>Príklad</a:t>
            </a:r>
          </a:p>
          <a:p>
            <a:r>
              <a:rPr lang="sk-SK" sz="6000" dirty="0"/>
              <a:t>Robotník</a:t>
            </a:r>
          </a:p>
          <a:p>
            <a:r>
              <a:rPr lang="sk-SK" sz="6000" dirty="0"/>
              <a:t>Domáci </a:t>
            </a:r>
          </a:p>
          <a:p>
            <a:r>
              <a:rPr lang="sk-SK" sz="6000" dirty="0"/>
              <a:t>Život</a:t>
            </a:r>
          </a:p>
          <a:p>
            <a:r>
              <a:rPr lang="sk-SK" sz="6000" dirty="0"/>
              <a:t>Opora</a:t>
            </a:r>
          </a:p>
          <a:p>
            <a:r>
              <a:rPr lang="sk-SK" sz="6000" dirty="0"/>
              <a:t>Rodiny</a:t>
            </a:r>
          </a:p>
          <a:p>
            <a:r>
              <a:rPr lang="sk-SK" sz="6000" dirty="0"/>
              <a:t>Útecha</a:t>
            </a:r>
          </a:p>
          <a:p>
            <a:r>
              <a:rPr lang="sk-SK" sz="6000" dirty="0"/>
              <a:t>Nádej</a:t>
            </a:r>
          </a:p>
          <a:p>
            <a:r>
              <a:rPr lang="sk-SK" sz="6000" dirty="0"/>
              <a:t>Chorí</a:t>
            </a:r>
          </a:p>
          <a:p>
            <a:r>
              <a:rPr lang="sk-SK" sz="6000" dirty="0"/>
              <a:t>Patrón</a:t>
            </a:r>
          </a:p>
          <a:p>
            <a:r>
              <a:rPr lang="sk-SK" sz="6000" dirty="0"/>
              <a:t>Zlí duchovia</a:t>
            </a:r>
          </a:p>
          <a:p>
            <a:r>
              <a:rPr lang="sk-SK" sz="6000" dirty="0"/>
              <a:t>Postrach</a:t>
            </a:r>
          </a:p>
          <a:p>
            <a:r>
              <a:rPr lang="sk-SK" sz="6000" dirty="0"/>
              <a:t>Svätá Cirkev</a:t>
            </a:r>
          </a:p>
          <a:p>
            <a:r>
              <a:rPr lang="sk-SK" sz="6000" dirty="0"/>
              <a:t>Baránok </a:t>
            </a:r>
          </a:p>
          <a:p>
            <a:r>
              <a:rPr lang="sk-SK" sz="6000" dirty="0"/>
              <a:t>Hriechy</a:t>
            </a:r>
          </a:p>
          <a:p>
            <a:r>
              <a:rPr lang="sk-SK" sz="6000" dirty="0"/>
              <a:t>Svet</a:t>
            </a:r>
          </a:p>
          <a:p>
            <a:r>
              <a:rPr lang="sk-SK" sz="6000" dirty="0"/>
              <a:t>Pán</a:t>
            </a:r>
          </a:p>
          <a:p>
            <a:r>
              <a:rPr lang="sk-SK" sz="6000" dirty="0"/>
              <a:t>Ochranca</a:t>
            </a:r>
          </a:p>
          <a:p>
            <a:r>
              <a:rPr lang="sk-SK" sz="6000" dirty="0"/>
              <a:t>Slávna rodina</a:t>
            </a:r>
          </a:p>
          <a:p>
            <a:r>
              <a:rPr lang="sk-SK" sz="6000" dirty="0"/>
              <a:t>Spravodlivý</a:t>
            </a:r>
          </a:p>
          <a:p>
            <a:endParaRPr lang="sk-SK" sz="6000" dirty="0"/>
          </a:p>
          <a:p>
            <a:endParaRPr lang="sk-SK" sz="6000" dirty="0"/>
          </a:p>
          <a:p>
            <a:pPr marL="0" indent="0">
              <a:buNone/>
            </a:pPr>
            <a:endParaRPr lang="sk-SK" sz="6000" dirty="0"/>
          </a:p>
          <a:p>
            <a:endParaRPr lang="sk-SK" sz="5100" dirty="0"/>
          </a:p>
          <a:p>
            <a:endParaRPr lang="sk-SK" sz="2800" dirty="0"/>
          </a:p>
        </p:txBody>
      </p:sp>
    </p:spTree>
    <p:extLst>
      <p:ext uri="{BB962C8B-B14F-4D97-AF65-F5344CB8AC3E}">
        <p14:creationId xmlns:p14="http://schemas.microsoft.com/office/powerpoint/2010/main" val="852414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Effect transition="in" filter="fade">
                                      <p:cBhvr>
                                        <p:cTn id="98" dur="1000"/>
                                        <p:tgtEl>
                                          <p:spTgt spid="3">
                                            <p:txEl>
                                              <p:pRg st="13" end="13"/>
                                            </p:txEl>
                                          </p:spTgt>
                                        </p:tgtEl>
                                      </p:cBhvr>
                                    </p:animEffect>
                                    <p:anim calcmode="lin" valueType="num">
                                      <p:cBhvr>
                                        <p:cTn id="9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3">
                                            <p:txEl>
                                              <p:pRg st="14" end="14"/>
                                            </p:txEl>
                                          </p:spTgt>
                                        </p:tgtEl>
                                        <p:attrNameLst>
                                          <p:attrName>style.visibility</p:attrName>
                                        </p:attrNameLst>
                                      </p:cBhvr>
                                      <p:to>
                                        <p:strVal val="visible"/>
                                      </p:to>
                                    </p:set>
                                    <p:animEffect transition="in" filter="fade">
                                      <p:cBhvr>
                                        <p:cTn id="105" dur="1000"/>
                                        <p:tgtEl>
                                          <p:spTgt spid="3">
                                            <p:txEl>
                                              <p:pRg st="14" end="14"/>
                                            </p:txEl>
                                          </p:spTgt>
                                        </p:tgtEl>
                                      </p:cBhvr>
                                    </p:animEffect>
                                    <p:anim calcmode="lin" valueType="num">
                                      <p:cBhvr>
                                        <p:cTn id="106"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7"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3">
                                            <p:txEl>
                                              <p:pRg st="15" end="15"/>
                                            </p:txEl>
                                          </p:spTgt>
                                        </p:tgtEl>
                                        <p:attrNameLst>
                                          <p:attrName>style.visibility</p:attrName>
                                        </p:attrNameLst>
                                      </p:cBhvr>
                                      <p:to>
                                        <p:strVal val="visible"/>
                                      </p:to>
                                    </p:set>
                                    <p:animEffect transition="in" filter="fade">
                                      <p:cBhvr>
                                        <p:cTn id="112" dur="1000"/>
                                        <p:tgtEl>
                                          <p:spTgt spid="3">
                                            <p:txEl>
                                              <p:pRg st="15" end="15"/>
                                            </p:txEl>
                                          </p:spTgt>
                                        </p:tgtEl>
                                      </p:cBhvr>
                                    </p:animEffect>
                                    <p:anim calcmode="lin" valueType="num">
                                      <p:cBhvr>
                                        <p:cTn id="113"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14"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3">
                                            <p:txEl>
                                              <p:pRg st="16" end="16"/>
                                            </p:txEl>
                                          </p:spTgt>
                                        </p:tgtEl>
                                        <p:attrNameLst>
                                          <p:attrName>style.visibility</p:attrName>
                                        </p:attrNameLst>
                                      </p:cBhvr>
                                      <p:to>
                                        <p:strVal val="visible"/>
                                      </p:to>
                                    </p:set>
                                    <p:animEffect transition="in" filter="fade">
                                      <p:cBhvr>
                                        <p:cTn id="119" dur="1000"/>
                                        <p:tgtEl>
                                          <p:spTgt spid="3">
                                            <p:txEl>
                                              <p:pRg st="16" end="16"/>
                                            </p:txEl>
                                          </p:spTgt>
                                        </p:tgtEl>
                                      </p:cBhvr>
                                    </p:animEffect>
                                    <p:anim calcmode="lin" valueType="num">
                                      <p:cBhvr>
                                        <p:cTn id="120"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21"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3">
                                            <p:txEl>
                                              <p:pRg st="17" end="17"/>
                                            </p:txEl>
                                          </p:spTgt>
                                        </p:tgtEl>
                                        <p:attrNameLst>
                                          <p:attrName>style.visibility</p:attrName>
                                        </p:attrNameLst>
                                      </p:cBhvr>
                                      <p:to>
                                        <p:strVal val="visible"/>
                                      </p:to>
                                    </p:set>
                                    <p:animEffect transition="in" filter="fade">
                                      <p:cBhvr>
                                        <p:cTn id="126" dur="1000"/>
                                        <p:tgtEl>
                                          <p:spTgt spid="3">
                                            <p:txEl>
                                              <p:pRg st="17" end="17"/>
                                            </p:txEl>
                                          </p:spTgt>
                                        </p:tgtEl>
                                      </p:cBhvr>
                                    </p:animEffect>
                                    <p:anim calcmode="lin" valueType="num">
                                      <p:cBhvr>
                                        <p:cTn id="127"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28"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3">
                                            <p:txEl>
                                              <p:pRg st="18" end="18"/>
                                            </p:txEl>
                                          </p:spTgt>
                                        </p:tgtEl>
                                        <p:attrNameLst>
                                          <p:attrName>style.visibility</p:attrName>
                                        </p:attrNameLst>
                                      </p:cBhvr>
                                      <p:to>
                                        <p:strVal val="visible"/>
                                      </p:to>
                                    </p:set>
                                    <p:animEffect transition="in" filter="fade">
                                      <p:cBhvr>
                                        <p:cTn id="133" dur="1000"/>
                                        <p:tgtEl>
                                          <p:spTgt spid="3">
                                            <p:txEl>
                                              <p:pRg st="18" end="18"/>
                                            </p:txEl>
                                          </p:spTgt>
                                        </p:tgtEl>
                                      </p:cBhvr>
                                    </p:animEffect>
                                    <p:anim calcmode="lin" valueType="num">
                                      <p:cBhvr>
                                        <p:cTn id="134"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135"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3">
                                            <p:txEl>
                                              <p:pRg st="19" end="19"/>
                                            </p:txEl>
                                          </p:spTgt>
                                        </p:tgtEl>
                                        <p:attrNameLst>
                                          <p:attrName>style.visibility</p:attrName>
                                        </p:attrNameLst>
                                      </p:cBhvr>
                                      <p:to>
                                        <p:strVal val="visible"/>
                                      </p:to>
                                    </p:set>
                                    <p:animEffect transition="in" filter="fade">
                                      <p:cBhvr>
                                        <p:cTn id="140" dur="1000"/>
                                        <p:tgtEl>
                                          <p:spTgt spid="3">
                                            <p:txEl>
                                              <p:pRg st="19" end="19"/>
                                            </p:txEl>
                                          </p:spTgt>
                                        </p:tgtEl>
                                      </p:cBhvr>
                                    </p:animEffect>
                                    <p:anim calcmode="lin" valueType="num">
                                      <p:cBhvr>
                                        <p:cTn id="141" dur="1000" fill="hold"/>
                                        <p:tgtEl>
                                          <p:spTgt spid="3">
                                            <p:txEl>
                                              <p:pRg st="19" end="19"/>
                                            </p:txEl>
                                          </p:spTgt>
                                        </p:tgtEl>
                                        <p:attrNameLst>
                                          <p:attrName>ppt_x</p:attrName>
                                        </p:attrNameLst>
                                      </p:cBhvr>
                                      <p:tavLst>
                                        <p:tav tm="0">
                                          <p:val>
                                            <p:strVal val="#ppt_x"/>
                                          </p:val>
                                        </p:tav>
                                        <p:tav tm="100000">
                                          <p:val>
                                            <p:strVal val="#ppt_x"/>
                                          </p:val>
                                        </p:tav>
                                      </p:tavLst>
                                    </p:anim>
                                    <p:anim calcmode="lin" valueType="num">
                                      <p:cBhvr>
                                        <p:cTn id="142" dur="1000" fill="hold"/>
                                        <p:tgtEl>
                                          <p:spTgt spid="3">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3">
                                            <p:txEl>
                                              <p:pRg st="20" end="20"/>
                                            </p:txEl>
                                          </p:spTgt>
                                        </p:tgtEl>
                                        <p:attrNameLst>
                                          <p:attrName>style.visibility</p:attrName>
                                        </p:attrNameLst>
                                      </p:cBhvr>
                                      <p:to>
                                        <p:strVal val="visible"/>
                                      </p:to>
                                    </p:set>
                                    <p:animEffect transition="in" filter="fade">
                                      <p:cBhvr>
                                        <p:cTn id="147" dur="1000"/>
                                        <p:tgtEl>
                                          <p:spTgt spid="3">
                                            <p:txEl>
                                              <p:pRg st="20" end="20"/>
                                            </p:txEl>
                                          </p:spTgt>
                                        </p:tgtEl>
                                      </p:cBhvr>
                                    </p:animEffect>
                                    <p:anim calcmode="lin" valueType="num">
                                      <p:cBhvr>
                                        <p:cTn id="148" dur="1000" fill="hold"/>
                                        <p:tgtEl>
                                          <p:spTgt spid="3">
                                            <p:txEl>
                                              <p:pRg st="20" end="20"/>
                                            </p:txEl>
                                          </p:spTgt>
                                        </p:tgtEl>
                                        <p:attrNameLst>
                                          <p:attrName>ppt_x</p:attrName>
                                        </p:attrNameLst>
                                      </p:cBhvr>
                                      <p:tavLst>
                                        <p:tav tm="0">
                                          <p:val>
                                            <p:strVal val="#ppt_x"/>
                                          </p:val>
                                        </p:tav>
                                        <p:tav tm="100000">
                                          <p:val>
                                            <p:strVal val="#ppt_x"/>
                                          </p:val>
                                        </p:tav>
                                      </p:tavLst>
                                    </p:anim>
                                    <p:anim calcmode="lin" valueType="num">
                                      <p:cBhvr>
                                        <p:cTn id="149" dur="1000" fill="hold"/>
                                        <p:tgtEl>
                                          <p:spTgt spid="3">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grpId="0" nodeType="clickEffect">
                                  <p:stCondLst>
                                    <p:cond delay="0"/>
                                  </p:stCondLst>
                                  <p:childTnLst>
                                    <p:set>
                                      <p:cBhvr>
                                        <p:cTn id="153" dur="1" fill="hold">
                                          <p:stCondLst>
                                            <p:cond delay="0"/>
                                          </p:stCondLst>
                                        </p:cTn>
                                        <p:tgtEl>
                                          <p:spTgt spid="3">
                                            <p:txEl>
                                              <p:pRg st="21" end="21"/>
                                            </p:txEl>
                                          </p:spTgt>
                                        </p:tgtEl>
                                        <p:attrNameLst>
                                          <p:attrName>style.visibility</p:attrName>
                                        </p:attrNameLst>
                                      </p:cBhvr>
                                      <p:to>
                                        <p:strVal val="visible"/>
                                      </p:to>
                                    </p:set>
                                    <p:animEffect transition="in" filter="fade">
                                      <p:cBhvr>
                                        <p:cTn id="154" dur="1000"/>
                                        <p:tgtEl>
                                          <p:spTgt spid="3">
                                            <p:txEl>
                                              <p:pRg st="21" end="21"/>
                                            </p:txEl>
                                          </p:spTgt>
                                        </p:tgtEl>
                                      </p:cBhvr>
                                    </p:animEffect>
                                    <p:anim calcmode="lin" valueType="num">
                                      <p:cBhvr>
                                        <p:cTn id="155" dur="1000" fill="hold"/>
                                        <p:tgtEl>
                                          <p:spTgt spid="3">
                                            <p:txEl>
                                              <p:pRg st="21" end="21"/>
                                            </p:txEl>
                                          </p:spTgt>
                                        </p:tgtEl>
                                        <p:attrNameLst>
                                          <p:attrName>ppt_x</p:attrName>
                                        </p:attrNameLst>
                                      </p:cBhvr>
                                      <p:tavLst>
                                        <p:tav tm="0">
                                          <p:val>
                                            <p:strVal val="#ppt_x"/>
                                          </p:val>
                                        </p:tav>
                                        <p:tav tm="100000">
                                          <p:val>
                                            <p:strVal val="#ppt_x"/>
                                          </p:val>
                                        </p:tav>
                                      </p:tavLst>
                                    </p:anim>
                                    <p:anim calcmode="lin" valueType="num">
                                      <p:cBhvr>
                                        <p:cTn id="156" dur="1000" fill="hold"/>
                                        <p:tgtEl>
                                          <p:spTgt spid="3">
                                            <p:txEl>
                                              <p:pRg st="21" end="21"/>
                                            </p:txEl>
                                          </p:spTgt>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ntr" presetSubtype="0" fill="hold" grpId="0" nodeType="clickEffect">
                                  <p:stCondLst>
                                    <p:cond delay="0"/>
                                  </p:stCondLst>
                                  <p:childTnLst>
                                    <p:set>
                                      <p:cBhvr>
                                        <p:cTn id="160" dur="1" fill="hold">
                                          <p:stCondLst>
                                            <p:cond delay="0"/>
                                          </p:stCondLst>
                                        </p:cTn>
                                        <p:tgtEl>
                                          <p:spTgt spid="3">
                                            <p:txEl>
                                              <p:pRg st="22" end="22"/>
                                            </p:txEl>
                                          </p:spTgt>
                                        </p:tgtEl>
                                        <p:attrNameLst>
                                          <p:attrName>style.visibility</p:attrName>
                                        </p:attrNameLst>
                                      </p:cBhvr>
                                      <p:to>
                                        <p:strVal val="visible"/>
                                      </p:to>
                                    </p:set>
                                    <p:animEffect transition="in" filter="fade">
                                      <p:cBhvr>
                                        <p:cTn id="161" dur="1000"/>
                                        <p:tgtEl>
                                          <p:spTgt spid="3">
                                            <p:txEl>
                                              <p:pRg st="22" end="22"/>
                                            </p:txEl>
                                          </p:spTgt>
                                        </p:tgtEl>
                                      </p:cBhvr>
                                    </p:animEffect>
                                    <p:anim calcmode="lin" valueType="num">
                                      <p:cBhvr>
                                        <p:cTn id="162" dur="1000" fill="hold"/>
                                        <p:tgtEl>
                                          <p:spTgt spid="3">
                                            <p:txEl>
                                              <p:pRg st="22" end="22"/>
                                            </p:txEl>
                                          </p:spTgt>
                                        </p:tgtEl>
                                        <p:attrNameLst>
                                          <p:attrName>ppt_x</p:attrName>
                                        </p:attrNameLst>
                                      </p:cBhvr>
                                      <p:tavLst>
                                        <p:tav tm="0">
                                          <p:val>
                                            <p:strVal val="#ppt_x"/>
                                          </p:val>
                                        </p:tav>
                                        <p:tav tm="100000">
                                          <p:val>
                                            <p:strVal val="#ppt_x"/>
                                          </p:val>
                                        </p:tav>
                                      </p:tavLst>
                                    </p:anim>
                                    <p:anim calcmode="lin" valueType="num">
                                      <p:cBhvr>
                                        <p:cTn id="163" dur="1000" fill="hold"/>
                                        <p:tgtEl>
                                          <p:spTgt spid="3">
                                            <p:txEl>
                                              <p:pRg st="22" end="22"/>
                                            </p:txEl>
                                          </p:spTgt>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42" presetClass="entr" presetSubtype="0" fill="hold" grpId="0" nodeType="clickEffect">
                                  <p:stCondLst>
                                    <p:cond delay="0"/>
                                  </p:stCondLst>
                                  <p:childTnLst>
                                    <p:set>
                                      <p:cBhvr>
                                        <p:cTn id="167" dur="1" fill="hold">
                                          <p:stCondLst>
                                            <p:cond delay="0"/>
                                          </p:stCondLst>
                                        </p:cTn>
                                        <p:tgtEl>
                                          <p:spTgt spid="3">
                                            <p:txEl>
                                              <p:pRg st="23" end="23"/>
                                            </p:txEl>
                                          </p:spTgt>
                                        </p:tgtEl>
                                        <p:attrNameLst>
                                          <p:attrName>style.visibility</p:attrName>
                                        </p:attrNameLst>
                                      </p:cBhvr>
                                      <p:to>
                                        <p:strVal val="visible"/>
                                      </p:to>
                                    </p:set>
                                    <p:animEffect transition="in" filter="fade">
                                      <p:cBhvr>
                                        <p:cTn id="168" dur="1000"/>
                                        <p:tgtEl>
                                          <p:spTgt spid="3">
                                            <p:txEl>
                                              <p:pRg st="23" end="23"/>
                                            </p:txEl>
                                          </p:spTgt>
                                        </p:tgtEl>
                                      </p:cBhvr>
                                    </p:animEffect>
                                    <p:anim calcmode="lin" valueType="num">
                                      <p:cBhvr>
                                        <p:cTn id="169" dur="1000" fill="hold"/>
                                        <p:tgtEl>
                                          <p:spTgt spid="3">
                                            <p:txEl>
                                              <p:pRg st="23" end="23"/>
                                            </p:txEl>
                                          </p:spTgt>
                                        </p:tgtEl>
                                        <p:attrNameLst>
                                          <p:attrName>ppt_x</p:attrName>
                                        </p:attrNameLst>
                                      </p:cBhvr>
                                      <p:tavLst>
                                        <p:tav tm="0">
                                          <p:val>
                                            <p:strVal val="#ppt_x"/>
                                          </p:val>
                                        </p:tav>
                                        <p:tav tm="100000">
                                          <p:val>
                                            <p:strVal val="#ppt_x"/>
                                          </p:val>
                                        </p:tav>
                                      </p:tavLst>
                                    </p:anim>
                                    <p:anim calcmode="lin" valueType="num">
                                      <p:cBhvr>
                                        <p:cTn id="170" dur="1000" fill="hold"/>
                                        <p:tgtEl>
                                          <p:spTgt spid="3">
                                            <p:txEl>
                                              <p:pRg st="23" end="23"/>
                                            </p:txEl>
                                          </p:spTgt>
                                        </p:tgtEl>
                                        <p:attrNameLst>
                                          <p:attrName>ppt_y</p:attrName>
                                        </p:attrNameLst>
                                      </p:cBhvr>
                                      <p:tavLst>
                                        <p:tav tm="0">
                                          <p:val>
                                            <p:strVal val="#ppt_y+.1"/>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42" presetClass="entr" presetSubtype="0" fill="hold" grpId="0" nodeType="clickEffect">
                                  <p:stCondLst>
                                    <p:cond delay="0"/>
                                  </p:stCondLst>
                                  <p:childTnLst>
                                    <p:set>
                                      <p:cBhvr>
                                        <p:cTn id="174" dur="1" fill="hold">
                                          <p:stCondLst>
                                            <p:cond delay="0"/>
                                          </p:stCondLst>
                                        </p:cTn>
                                        <p:tgtEl>
                                          <p:spTgt spid="3">
                                            <p:txEl>
                                              <p:pRg st="24" end="24"/>
                                            </p:txEl>
                                          </p:spTgt>
                                        </p:tgtEl>
                                        <p:attrNameLst>
                                          <p:attrName>style.visibility</p:attrName>
                                        </p:attrNameLst>
                                      </p:cBhvr>
                                      <p:to>
                                        <p:strVal val="visible"/>
                                      </p:to>
                                    </p:set>
                                    <p:animEffect transition="in" filter="fade">
                                      <p:cBhvr>
                                        <p:cTn id="175" dur="1000"/>
                                        <p:tgtEl>
                                          <p:spTgt spid="3">
                                            <p:txEl>
                                              <p:pRg st="24" end="24"/>
                                            </p:txEl>
                                          </p:spTgt>
                                        </p:tgtEl>
                                      </p:cBhvr>
                                    </p:animEffect>
                                    <p:anim calcmode="lin" valueType="num">
                                      <p:cBhvr>
                                        <p:cTn id="176" dur="1000" fill="hold"/>
                                        <p:tgtEl>
                                          <p:spTgt spid="3">
                                            <p:txEl>
                                              <p:pRg st="24" end="24"/>
                                            </p:txEl>
                                          </p:spTgt>
                                        </p:tgtEl>
                                        <p:attrNameLst>
                                          <p:attrName>ppt_x</p:attrName>
                                        </p:attrNameLst>
                                      </p:cBhvr>
                                      <p:tavLst>
                                        <p:tav tm="0">
                                          <p:val>
                                            <p:strVal val="#ppt_x"/>
                                          </p:val>
                                        </p:tav>
                                        <p:tav tm="100000">
                                          <p:val>
                                            <p:strVal val="#ppt_x"/>
                                          </p:val>
                                        </p:tav>
                                      </p:tavLst>
                                    </p:anim>
                                    <p:anim calcmode="lin" valueType="num">
                                      <p:cBhvr>
                                        <p:cTn id="177" dur="1000" fill="hold"/>
                                        <p:tgtEl>
                                          <p:spTgt spid="3">
                                            <p:txEl>
                                              <p:pRg st="24" end="24"/>
                                            </p:txEl>
                                          </p:spTgt>
                                        </p:tgtEl>
                                        <p:attrNameLst>
                                          <p:attrName>ppt_y</p:attrName>
                                        </p:attrNameLst>
                                      </p:cBhvr>
                                      <p:tavLst>
                                        <p:tav tm="0">
                                          <p:val>
                                            <p:strVal val="#ppt_y+.1"/>
                                          </p:val>
                                        </p:tav>
                                        <p:tav tm="100000">
                                          <p:val>
                                            <p:strVal val="#ppt_y"/>
                                          </p:val>
                                        </p:tav>
                                      </p:tavLst>
                                    </p:anim>
                                  </p:childTnLst>
                                </p:cTn>
                              </p:par>
                            </p:childTnLst>
                          </p:cTn>
                        </p:par>
                      </p:childTnLst>
                    </p:cTn>
                  </p:par>
                  <p:par>
                    <p:cTn id="178" fill="hold">
                      <p:stCondLst>
                        <p:cond delay="indefinite"/>
                      </p:stCondLst>
                      <p:childTnLst>
                        <p:par>
                          <p:cTn id="179" fill="hold">
                            <p:stCondLst>
                              <p:cond delay="0"/>
                            </p:stCondLst>
                            <p:childTnLst>
                              <p:par>
                                <p:cTn id="180" presetID="42" presetClass="entr" presetSubtype="0" fill="hold" grpId="0" nodeType="clickEffect">
                                  <p:stCondLst>
                                    <p:cond delay="0"/>
                                  </p:stCondLst>
                                  <p:childTnLst>
                                    <p:set>
                                      <p:cBhvr>
                                        <p:cTn id="181" dur="1" fill="hold">
                                          <p:stCondLst>
                                            <p:cond delay="0"/>
                                          </p:stCondLst>
                                        </p:cTn>
                                        <p:tgtEl>
                                          <p:spTgt spid="3">
                                            <p:txEl>
                                              <p:pRg st="25" end="25"/>
                                            </p:txEl>
                                          </p:spTgt>
                                        </p:tgtEl>
                                        <p:attrNameLst>
                                          <p:attrName>style.visibility</p:attrName>
                                        </p:attrNameLst>
                                      </p:cBhvr>
                                      <p:to>
                                        <p:strVal val="visible"/>
                                      </p:to>
                                    </p:set>
                                    <p:animEffect transition="in" filter="fade">
                                      <p:cBhvr>
                                        <p:cTn id="182" dur="1000"/>
                                        <p:tgtEl>
                                          <p:spTgt spid="3">
                                            <p:txEl>
                                              <p:pRg st="25" end="25"/>
                                            </p:txEl>
                                          </p:spTgt>
                                        </p:tgtEl>
                                      </p:cBhvr>
                                    </p:animEffect>
                                    <p:anim calcmode="lin" valueType="num">
                                      <p:cBhvr>
                                        <p:cTn id="183" dur="1000" fill="hold"/>
                                        <p:tgtEl>
                                          <p:spTgt spid="3">
                                            <p:txEl>
                                              <p:pRg st="25" end="25"/>
                                            </p:txEl>
                                          </p:spTgt>
                                        </p:tgtEl>
                                        <p:attrNameLst>
                                          <p:attrName>ppt_x</p:attrName>
                                        </p:attrNameLst>
                                      </p:cBhvr>
                                      <p:tavLst>
                                        <p:tav tm="0">
                                          <p:val>
                                            <p:strVal val="#ppt_x"/>
                                          </p:val>
                                        </p:tav>
                                        <p:tav tm="100000">
                                          <p:val>
                                            <p:strVal val="#ppt_x"/>
                                          </p:val>
                                        </p:tav>
                                      </p:tavLst>
                                    </p:anim>
                                    <p:anim calcmode="lin" valueType="num">
                                      <p:cBhvr>
                                        <p:cTn id="184" dur="1000" fill="hold"/>
                                        <p:tgtEl>
                                          <p:spTgt spid="3">
                                            <p:txEl>
                                              <p:pRg st="25" end="25"/>
                                            </p:txEl>
                                          </p:spTgt>
                                        </p:tgtEl>
                                        <p:attrNameLst>
                                          <p:attrName>ppt_y</p:attrName>
                                        </p:attrNameLst>
                                      </p:cBhvr>
                                      <p:tavLst>
                                        <p:tav tm="0">
                                          <p:val>
                                            <p:strVal val="#ppt_y+.1"/>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42" presetClass="entr" presetSubtype="0" fill="hold" grpId="0" nodeType="clickEffect">
                                  <p:stCondLst>
                                    <p:cond delay="0"/>
                                  </p:stCondLst>
                                  <p:childTnLst>
                                    <p:set>
                                      <p:cBhvr>
                                        <p:cTn id="188" dur="1" fill="hold">
                                          <p:stCondLst>
                                            <p:cond delay="0"/>
                                          </p:stCondLst>
                                        </p:cTn>
                                        <p:tgtEl>
                                          <p:spTgt spid="3">
                                            <p:txEl>
                                              <p:pRg st="26" end="26"/>
                                            </p:txEl>
                                          </p:spTgt>
                                        </p:tgtEl>
                                        <p:attrNameLst>
                                          <p:attrName>style.visibility</p:attrName>
                                        </p:attrNameLst>
                                      </p:cBhvr>
                                      <p:to>
                                        <p:strVal val="visible"/>
                                      </p:to>
                                    </p:set>
                                    <p:animEffect transition="in" filter="fade">
                                      <p:cBhvr>
                                        <p:cTn id="189" dur="1000"/>
                                        <p:tgtEl>
                                          <p:spTgt spid="3">
                                            <p:txEl>
                                              <p:pRg st="26" end="26"/>
                                            </p:txEl>
                                          </p:spTgt>
                                        </p:tgtEl>
                                      </p:cBhvr>
                                    </p:animEffect>
                                    <p:anim calcmode="lin" valueType="num">
                                      <p:cBhvr>
                                        <p:cTn id="190" dur="1000" fill="hold"/>
                                        <p:tgtEl>
                                          <p:spTgt spid="3">
                                            <p:txEl>
                                              <p:pRg st="26" end="26"/>
                                            </p:txEl>
                                          </p:spTgt>
                                        </p:tgtEl>
                                        <p:attrNameLst>
                                          <p:attrName>ppt_x</p:attrName>
                                        </p:attrNameLst>
                                      </p:cBhvr>
                                      <p:tavLst>
                                        <p:tav tm="0">
                                          <p:val>
                                            <p:strVal val="#ppt_x"/>
                                          </p:val>
                                        </p:tav>
                                        <p:tav tm="100000">
                                          <p:val>
                                            <p:strVal val="#ppt_x"/>
                                          </p:val>
                                        </p:tav>
                                      </p:tavLst>
                                    </p:anim>
                                    <p:anim calcmode="lin" valueType="num">
                                      <p:cBhvr>
                                        <p:cTn id="191" dur="1000" fill="hold"/>
                                        <p:tgtEl>
                                          <p:spTgt spid="3">
                                            <p:txEl>
                                              <p:pRg st="26" end="26"/>
                                            </p:txEl>
                                          </p:spTgt>
                                        </p:tgtEl>
                                        <p:attrNameLst>
                                          <p:attrName>ppt_y</p:attrName>
                                        </p:attrNameLst>
                                      </p:cBhvr>
                                      <p:tavLst>
                                        <p:tav tm="0">
                                          <p:val>
                                            <p:strVal val="#ppt_y+.1"/>
                                          </p:val>
                                        </p:tav>
                                        <p:tav tm="100000">
                                          <p:val>
                                            <p:strVal val="#ppt_y"/>
                                          </p:val>
                                        </p:tav>
                                      </p:tavLst>
                                    </p:anim>
                                  </p:childTnLst>
                                </p:cTn>
                              </p:par>
                            </p:childTnLst>
                          </p:cTn>
                        </p:par>
                      </p:childTnLst>
                    </p:cTn>
                  </p:par>
                  <p:par>
                    <p:cTn id="192" fill="hold">
                      <p:stCondLst>
                        <p:cond delay="indefinite"/>
                      </p:stCondLst>
                      <p:childTnLst>
                        <p:par>
                          <p:cTn id="193" fill="hold">
                            <p:stCondLst>
                              <p:cond delay="0"/>
                            </p:stCondLst>
                            <p:childTnLst>
                              <p:par>
                                <p:cTn id="194" presetID="42" presetClass="entr" presetSubtype="0" fill="hold" grpId="0" nodeType="clickEffect">
                                  <p:stCondLst>
                                    <p:cond delay="0"/>
                                  </p:stCondLst>
                                  <p:childTnLst>
                                    <p:set>
                                      <p:cBhvr>
                                        <p:cTn id="195" dur="1" fill="hold">
                                          <p:stCondLst>
                                            <p:cond delay="0"/>
                                          </p:stCondLst>
                                        </p:cTn>
                                        <p:tgtEl>
                                          <p:spTgt spid="3">
                                            <p:txEl>
                                              <p:pRg st="27" end="27"/>
                                            </p:txEl>
                                          </p:spTgt>
                                        </p:tgtEl>
                                        <p:attrNameLst>
                                          <p:attrName>style.visibility</p:attrName>
                                        </p:attrNameLst>
                                      </p:cBhvr>
                                      <p:to>
                                        <p:strVal val="visible"/>
                                      </p:to>
                                    </p:set>
                                    <p:animEffect transition="in" filter="fade">
                                      <p:cBhvr>
                                        <p:cTn id="196" dur="1000"/>
                                        <p:tgtEl>
                                          <p:spTgt spid="3">
                                            <p:txEl>
                                              <p:pRg st="27" end="27"/>
                                            </p:txEl>
                                          </p:spTgt>
                                        </p:tgtEl>
                                      </p:cBhvr>
                                    </p:animEffect>
                                    <p:anim calcmode="lin" valueType="num">
                                      <p:cBhvr>
                                        <p:cTn id="197" dur="1000" fill="hold"/>
                                        <p:tgtEl>
                                          <p:spTgt spid="3">
                                            <p:txEl>
                                              <p:pRg st="27" end="27"/>
                                            </p:txEl>
                                          </p:spTgt>
                                        </p:tgtEl>
                                        <p:attrNameLst>
                                          <p:attrName>ppt_x</p:attrName>
                                        </p:attrNameLst>
                                      </p:cBhvr>
                                      <p:tavLst>
                                        <p:tav tm="0">
                                          <p:val>
                                            <p:strVal val="#ppt_x"/>
                                          </p:val>
                                        </p:tav>
                                        <p:tav tm="100000">
                                          <p:val>
                                            <p:strVal val="#ppt_x"/>
                                          </p:val>
                                        </p:tav>
                                      </p:tavLst>
                                    </p:anim>
                                    <p:anim calcmode="lin" valueType="num">
                                      <p:cBhvr>
                                        <p:cTn id="198" dur="1000" fill="hold"/>
                                        <p:tgtEl>
                                          <p:spTgt spid="3">
                                            <p:txEl>
                                              <p:pRg st="27" end="27"/>
                                            </p:txEl>
                                          </p:spTgt>
                                        </p:tgtEl>
                                        <p:attrNameLst>
                                          <p:attrName>ppt_y</p:attrName>
                                        </p:attrNameLst>
                                      </p:cBhvr>
                                      <p:tavLst>
                                        <p:tav tm="0">
                                          <p:val>
                                            <p:strVal val="#ppt_y+.1"/>
                                          </p:val>
                                        </p:tav>
                                        <p:tav tm="100000">
                                          <p:val>
                                            <p:strVal val="#ppt_y"/>
                                          </p:val>
                                        </p:tav>
                                      </p:tavLst>
                                    </p:anim>
                                  </p:childTnLst>
                                </p:cTn>
                              </p:par>
                            </p:childTnLst>
                          </p:cTn>
                        </p:par>
                      </p:childTnLst>
                    </p:cTn>
                  </p:par>
                  <p:par>
                    <p:cTn id="199" fill="hold">
                      <p:stCondLst>
                        <p:cond delay="indefinite"/>
                      </p:stCondLst>
                      <p:childTnLst>
                        <p:par>
                          <p:cTn id="200" fill="hold">
                            <p:stCondLst>
                              <p:cond delay="0"/>
                            </p:stCondLst>
                            <p:childTnLst>
                              <p:par>
                                <p:cTn id="201" presetID="42" presetClass="entr" presetSubtype="0" fill="hold" grpId="0" nodeType="clickEffect">
                                  <p:stCondLst>
                                    <p:cond delay="0"/>
                                  </p:stCondLst>
                                  <p:childTnLst>
                                    <p:set>
                                      <p:cBhvr>
                                        <p:cTn id="202" dur="1" fill="hold">
                                          <p:stCondLst>
                                            <p:cond delay="0"/>
                                          </p:stCondLst>
                                        </p:cTn>
                                        <p:tgtEl>
                                          <p:spTgt spid="3">
                                            <p:txEl>
                                              <p:pRg st="28" end="28"/>
                                            </p:txEl>
                                          </p:spTgt>
                                        </p:tgtEl>
                                        <p:attrNameLst>
                                          <p:attrName>style.visibility</p:attrName>
                                        </p:attrNameLst>
                                      </p:cBhvr>
                                      <p:to>
                                        <p:strVal val="visible"/>
                                      </p:to>
                                    </p:set>
                                    <p:animEffect transition="in" filter="fade">
                                      <p:cBhvr>
                                        <p:cTn id="203" dur="1000"/>
                                        <p:tgtEl>
                                          <p:spTgt spid="3">
                                            <p:txEl>
                                              <p:pRg st="28" end="28"/>
                                            </p:txEl>
                                          </p:spTgt>
                                        </p:tgtEl>
                                      </p:cBhvr>
                                    </p:animEffect>
                                    <p:anim calcmode="lin" valueType="num">
                                      <p:cBhvr>
                                        <p:cTn id="204" dur="1000" fill="hold"/>
                                        <p:tgtEl>
                                          <p:spTgt spid="3">
                                            <p:txEl>
                                              <p:pRg st="28" end="28"/>
                                            </p:txEl>
                                          </p:spTgt>
                                        </p:tgtEl>
                                        <p:attrNameLst>
                                          <p:attrName>ppt_x</p:attrName>
                                        </p:attrNameLst>
                                      </p:cBhvr>
                                      <p:tavLst>
                                        <p:tav tm="0">
                                          <p:val>
                                            <p:strVal val="#ppt_x"/>
                                          </p:val>
                                        </p:tav>
                                        <p:tav tm="100000">
                                          <p:val>
                                            <p:strVal val="#ppt_x"/>
                                          </p:val>
                                        </p:tav>
                                      </p:tavLst>
                                    </p:anim>
                                    <p:anim calcmode="lin" valueType="num">
                                      <p:cBhvr>
                                        <p:cTn id="205" dur="1000" fill="hold"/>
                                        <p:tgtEl>
                                          <p:spTgt spid="3">
                                            <p:txEl>
                                              <p:pRg st="28" end="28"/>
                                            </p:txEl>
                                          </p:spTgt>
                                        </p:tgtEl>
                                        <p:attrNameLst>
                                          <p:attrName>ppt_y</p:attrName>
                                        </p:attrNameLst>
                                      </p:cBhvr>
                                      <p:tavLst>
                                        <p:tav tm="0">
                                          <p:val>
                                            <p:strVal val="#ppt_y+.1"/>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42" presetClass="entr" presetSubtype="0" fill="hold" grpId="0" nodeType="clickEffect">
                                  <p:stCondLst>
                                    <p:cond delay="0"/>
                                  </p:stCondLst>
                                  <p:childTnLst>
                                    <p:set>
                                      <p:cBhvr>
                                        <p:cTn id="209" dur="1" fill="hold">
                                          <p:stCondLst>
                                            <p:cond delay="0"/>
                                          </p:stCondLst>
                                        </p:cTn>
                                        <p:tgtEl>
                                          <p:spTgt spid="3">
                                            <p:txEl>
                                              <p:pRg st="29" end="29"/>
                                            </p:txEl>
                                          </p:spTgt>
                                        </p:tgtEl>
                                        <p:attrNameLst>
                                          <p:attrName>style.visibility</p:attrName>
                                        </p:attrNameLst>
                                      </p:cBhvr>
                                      <p:to>
                                        <p:strVal val="visible"/>
                                      </p:to>
                                    </p:set>
                                    <p:animEffect transition="in" filter="fade">
                                      <p:cBhvr>
                                        <p:cTn id="210" dur="1000"/>
                                        <p:tgtEl>
                                          <p:spTgt spid="3">
                                            <p:txEl>
                                              <p:pRg st="29" end="29"/>
                                            </p:txEl>
                                          </p:spTgt>
                                        </p:tgtEl>
                                      </p:cBhvr>
                                    </p:animEffect>
                                    <p:anim calcmode="lin" valueType="num">
                                      <p:cBhvr>
                                        <p:cTn id="211" dur="1000" fill="hold"/>
                                        <p:tgtEl>
                                          <p:spTgt spid="3">
                                            <p:txEl>
                                              <p:pRg st="29" end="29"/>
                                            </p:txEl>
                                          </p:spTgt>
                                        </p:tgtEl>
                                        <p:attrNameLst>
                                          <p:attrName>ppt_x</p:attrName>
                                        </p:attrNameLst>
                                      </p:cBhvr>
                                      <p:tavLst>
                                        <p:tav tm="0">
                                          <p:val>
                                            <p:strVal val="#ppt_x"/>
                                          </p:val>
                                        </p:tav>
                                        <p:tav tm="100000">
                                          <p:val>
                                            <p:strVal val="#ppt_x"/>
                                          </p:val>
                                        </p:tav>
                                      </p:tavLst>
                                    </p:anim>
                                    <p:anim calcmode="lin" valueType="num">
                                      <p:cBhvr>
                                        <p:cTn id="212" dur="1000" fill="hold"/>
                                        <p:tgtEl>
                                          <p:spTgt spid="3">
                                            <p:txEl>
                                              <p:pRg st="29" end="29"/>
                                            </p:txEl>
                                          </p:spTgt>
                                        </p:tgtEl>
                                        <p:attrNameLst>
                                          <p:attrName>ppt_y</p:attrName>
                                        </p:attrNameLst>
                                      </p:cBhvr>
                                      <p:tavLst>
                                        <p:tav tm="0">
                                          <p:val>
                                            <p:strVal val="#ppt_y+.1"/>
                                          </p:val>
                                        </p:tav>
                                        <p:tav tm="100000">
                                          <p:val>
                                            <p:strVal val="#ppt_y"/>
                                          </p:val>
                                        </p:tav>
                                      </p:tavLst>
                                    </p:anim>
                                  </p:childTnLst>
                                </p:cTn>
                              </p:par>
                            </p:childTnLst>
                          </p:cTn>
                        </p:par>
                      </p:childTnLst>
                    </p:cTn>
                  </p:par>
                  <p:par>
                    <p:cTn id="213" fill="hold">
                      <p:stCondLst>
                        <p:cond delay="indefinite"/>
                      </p:stCondLst>
                      <p:childTnLst>
                        <p:par>
                          <p:cTn id="214" fill="hold">
                            <p:stCondLst>
                              <p:cond delay="0"/>
                            </p:stCondLst>
                            <p:childTnLst>
                              <p:par>
                                <p:cTn id="215" presetID="42" presetClass="entr" presetSubtype="0" fill="hold" grpId="0" nodeType="clickEffect">
                                  <p:stCondLst>
                                    <p:cond delay="0"/>
                                  </p:stCondLst>
                                  <p:childTnLst>
                                    <p:set>
                                      <p:cBhvr>
                                        <p:cTn id="216" dur="1" fill="hold">
                                          <p:stCondLst>
                                            <p:cond delay="0"/>
                                          </p:stCondLst>
                                        </p:cTn>
                                        <p:tgtEl>
                                          <p:spTgt spid="3">
                                            <p:txEl>
                                              <p:pRg st="30" end="30"/>
                                            </p:txEl>
                                          </p:spTgt>
                                        </p:tgtEl>
                                        <p:attrNameLst>
                                          <p:attrName>style.visibility</p:attrName>
                                        </p:attrNameLst>
                                      </p:cBhvr>
                                      <p:to>
                                        <p:strVal val="visible"/>
                                      </p:to>
                                    </p:set>
                                    <p:animEffect transition="in" filter="fade">
                                      <p:cBhvr>
                                        <p:cTn id="217" dur="1000"/>
                                        <p:tgtEl>
                                          <p:spTgt spid="3">
                                            <p:txEl>
                                              <p:pRg st="30" end="30"/>
                                            </p:txEl>
                                          </p:spTgt>
                                        </p:tgtEl>
                                      </p:cBhvr>
                                    </p:animEffect>
                                    <p:anim calcmode="lin" valueType="num">
                                      <p:cBhvr>
                                        <p:cTn id="218" dur="1000" fill="hold"/>
                                        <p:tgtEl>
                                          <p:spTgt spid="3">
                                            <p:txEl>
                                              <p:pRg st="30" end="30"/>
                                            </p:txEl>
                                          </p:spTgt>
                                        </p:tgtEl>
                                        <p:attrNameLst>
                                          <p:attrName>ppt_x</p:attrName>
                                        </p:attrNameLst>
                                      </p:cBhvr>
                                      <p:tavLst>
                                        <p:tav tm="0">
                                          <p:val>
                                            <p:strVal val="#ppt_x"/>
                                          </p:val>
                                        </p:tav>
                                        <p:tav tm="100000">
                                          <p:val>
                                            <p:strVal val="#ppt_x"/>
                                          </p:val>
                                        </p:tav>
                                      </p:tavLst>
                                    </p:anim>
                                    <p:anim calcmode="lin" valueType="num">
                                      <p:cBhvr>
                                        <p:cTn id="219" dur="1000" fill="hold"/>
                                        <p:tgtEl>
                                          <p:spTgt spid="3">
                                            <p:txEl>
                                              <p:pRg st="30" end="30"/>
                                            </p:txEl>
                                          </p:spTgt>
                                        </p:tgtEl>
                                        <p:attrNameLst>
                                          <p:attrName>ppt_y</p:attrName>
                                        </p:attrNameLst>
                                      </p:cBhvr>
                                      <p:tavLst>
                                        <p:tav tm="0">
                                          <p:val>
                                            <p:strVal val="#ppt_y+.1"/>
                                          </p:val>
                                        </p:tav>
                                        <p:tav tm="100000">
                                          <p:val>
                                            <p:strVal val="#ppt_y"/>
                                          </p:val>
                                        </p:tav>
                                      </p:tavLst>
                                    </p:anim>
                                  </p:childTnLst>
                                </p:cTn>
                              </p:par>
                            </p:childTnLst>
                          </p:cTn>
                        </p:par>
                      </p:childTnLst>
                    </p:cTn>
                  </p:par>
                  <p:par>
                    <p:cTn id="220" fill="hold">
                      <p:stCondLst>
                        <p:cond delay="indefinite"/>
                      </p:stCondLst>
                      <p:childTnLst>
                        <p:par>
                          <p:cTn id="221" fill="hold">
                            <p:stCondLst>
                              <p:cond delay="0"/>
                            </p:stCondLst>
                            <p:childTnLst>
                              <p:par>
                                <p:cTn id="222" presetID="42" presetClass="entr" presetSubtype="0" fill="hold" grpId="0" nodeType="clickEffect">
                                  <p:stCondLst>
                                    <p:cond delay="0"/>
                                  </p:stCondLst>
                                  <p:childTnLst>
                                    <p:set>
                                      <p:cBhvr>
                                        <p:cTn id="223" dur="1" fill="hold">
                                          <p:stCondLst>
                                            <p:cond delay="0"/>
                                          </p:stCondLst>
                                        </p:cTn>
                                        <p:tgtEl>
                                          <p:spTgt spid="3">
                                            <p:txEl>
                                              <p:pRg st="31" end="31"/>
                                            </p:txEl>
                                          </p:spTgt>
                                        </p:tgtEl>
                                        <p:attrNameLst>
                                          <p:attrName>style.visibility</p:attrName>
                                        </p:attrNameLst>
                                      </p:cBhvr>
                                      <p:to>
                                        <p:strVal val="visible"/>
                                      </p:to>
                                    </p:set>
                                    <p:animEffect transition="in" filter="fade">
                                      <p:cBhvr>
                                        <p:cTn id="224" dur="1000"/>
                                        <p:tgtEl>
                                          <p:spTgt spid="3">
                                            <p:txEl>
                                              <p:pRg st="31" end="31"/>
                                            </p:txEl>
                                          </p:spTgt>
                                        </p:tgtEl>
                                      </p:cBhvr>
                                    </p:animEffect>
                                    <p:anim calcmode="lin" valueType="num">
                                      <p:cBhvr>
                                        <p:cTn id="225" dur="1000" fill="hold"/>
                                        <p:tgtEl>
                                          <p:spTgt spid="3">
                                            <p:txEl>
                                              <p:pRg st="31" end="31"/>
                                            </p:txEl>
                                          </p:spTgt>
                                        </p:tgtEl>
                                        <p:attrNameLst>
                                          <p:attrName>ppt_x</p:attrName>
                                        </p:attrNameLst>
                                      </p:cBhvr>
                                      <p:tavLst>
                                        <p:tav tm="0">
                                          <p:val>
                                            <p:strVal val="#ppt_x"/>
                                          </p:val>
                                        </p:tav>
                                        <p:tav tm="100000">
                                          <p:val>
                                            <p:strVal val="#ppt_x"/>
                                          </p:val>
                                        </p:tav>
                                      </p:tavLst>
                                    </p:anim>
                                    <p:anim calcmode="lin" valueType="num">
                                      <p:cBhvr>
                                        <p:cTn id="226" dur="1000" fill="hold"/>
                                        <p:tgtEl>
                                          <p:spTgt spid="3">
                                            <p:txEl>
                                              <p:pRg st="31" end="31"/>
                                            </p:txEl>
                                          </p:spTgt>
                                        </p:tgtEl>
                                        <p:attrNameLst>
                                          <p:attrName>ppt_y</p:attrName>
                                        </p:attrNameLst>
                                      </p:cBhvr>
                                      <p:tavLst>
                                        <p:tav tm="0">
                                          <p:val>
                                            <p:strVal val="#ppt_y+.1"/>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42" presetClass="entr" presetSubtype="0" fill="hold" grpId="0" nodeType="clickEffect">
                                  <p:stCondLst>
                                    <p:cond delay="0"/>
                                  </p:stCondLst>
                                  <p:childTnLst>
                                    <p:set>
                                      <p:cBhvr>
                                        <p:cTn id="230" dur="1" fill="hold">
                                          <p:stCondLst>
                                            <p:cond delay="0"/>
                                          </p:stCondLst>
                                        </p:cTn>
                                        <p:tgtEl>
                                          <p:spTgt spid="3">
                                            <p:txEl>
                                              <p:pRg st="32" end="32"/>
                                            </p:txEl>
                                          </p:spTgt>
                                        </p:tgtEl>
                                        <p:attrNameLst>
                                          <p:attrName>style.visibility</p:attrName>
                                        </p:attrNameLst>
                                      </p:cBhvr>
                                      <p:to>
                                        <p:strVal val="visible"/>
                                      </p:to>
                                    </p:set>
                                    <p:animEffect transition="in" filter="fade">
                                      <p:cBhvr>
                                        <p:cTn id="231" dur="1000"/>
                                        <p:tgtEl>
                                          <p:spTgt spid="3">
                                            <p:txEl>
                                              <p:pRg st="32" end="32"/>
                                            </p:txEl>
                                          </p:spTgt>
                                        </p:tgtEl>
                                      </p:cBhvr>
                                    </p:animEffect>
                                    <p:anim calcmode="lin" valueType="num">
                                      <p:cBhvr>
                                        <p:cTn id="232" dur="1000" fill="hold"/>
                                        <p:tgtEl>
                                          <p:spTgt spid="3">
                                            <p:txEl>
                                              <p:pRg st="32" end="32"/>
                                            </p:txEl>
                                          </p:spTgt>
                                        </p:tgtEl>
                                        <p:attrNameLst>
                                          <p:attrName>ppt_x</p:attrName>
                                        </p:attrNameLst>
                                      </p:cBhvr>
                                      <p:tavLst>
                                        <p:tav tm="0">
                                          <p:val>
                                            <p:strVal val="#ppt_x"/>
                                          </p:val>
                                        </p:tav>
                                        <p:tav tm="100000">
                                          <p:val>
                                            <p:strVal val="#ppt_x"/>
                                          </p:val>
                                        </p:tav>
                                      </p:tavLst>
                                    </p:anim>
                                    <p:anim calcmode="lin" valueType="num">
                                      <p:cBhvr>
                                        <p:cTn id="233" dur="1000" fill="hold"/>
                                        <p:tgtEl>
                                          <p:spTgt spid="3">
                                            <p:txEl>
                                              <p:pRg st="32" end="32"/>
                                            </p:txEl>
                                          </p:spTgt>
                                        </p:tgtEl>
                                        <p:attrNameLst>
                                          <p:attrName>ppt_y</p:attrName>
                                        </p:attrNameLst>
                                      </p:cBhvr>
                                      <p:tavLst>
                                        <p:tav tm="0">
                                          <p:val>
                                            <p:strVal val="#ppt_y+.1"/>
                                          </p:val>
                                        </p:tav>
                                        <p:tav tm="100000">
                                          <p:val>
                                            <p:strVal val="#ppt_y"/>
                                          </p:val>
                                        </p:tav>
                                      </p:tavLst>
                                    </p:anim>
                                  </p:childTnLst>
                                </p:cTn>
                              </p:par>
                            </p:childTnLst>
                          </p:cTn>
                        </p:par>
                      </p:childTnLst>
                    </p:cTn>
                  </p:par>
                  <p:par>
                    <p:cTn id="234" fill="hold">
                      <p:stCondLst>
                        <p:cond delay="indefinite"/>
                      </p:stCondLst>
                      <p:childTnLst>
                        <p:par>
                          <p:cTn id="235" fill="hold">
                            <p:stCondLst>
                              <p:cond delay="0"/>
                            </p:stCondLst>
                            <p:childTnLst>
                              <p:par>
                                <p:cTn id="236" presetID="42" presetClass="entr" presetSubtype="0" fill="hold" grpId="0" nodeType="clickEffect">
                                  <p:stCondLst>
                                    <p:cond delay="0"/>
                                  </p:stCondLst>
                                  <p:childTnLst>
                                    <p:set>
                                      <p:cBhvr>
                                        <p:cTn id="237" dur="1" fill="hold">
                                          <p:stCondLst>
                                            <p:cond delay="0"/>
                                          </p:stCondLst>
                                        </p:cTn>
                                        <p:tgtEl>
                                          <p:spTgt spid="3">
                                            <p:txEl>
                                              <p:pRg st="33" end="33"/>
                                            </p:txEl>
                                          </p:spTgt>
                                        </p:tgtEl>
                                        <p:attrNameLst>
                                          <p:attrName>style.visibility</p:attrName>
                                        </p:attrNameLst>
                                      </p:cBhvr>
                                      <p:to>
                                        <p:strVal val="visible"/>
                                      </p:to>
                                    </p:set>
                                    <p:animEffect transition="in" filter="fade">
                                      <p:cBhvr>
                                        <p:cTn id="238" dur="1000"/>
                                        <p:tgtEl>
                                          <p:spTgt spid="3">
                                            <p:txEl>
                                              <p:pRg st="33" end="33"/>
                                            </p:txEl>
                                          </p:spTgt>
                                        </p:tgtEl>
                                      </p:cBhvr>
                                    </p:animEffect>
                                    <p:anim calcmode="lin" valueType="num">
                                      <p:cBhvr>
                                        <p:cTn id="239" dur="1000" fill="hold"/>
                                        <p:tgtEl>
                                          <p:spTgt spid="3">
                                            <p:txEl>
                                              <p:pRg st="33" end="33"/>
                                            </p:txEl>
                                          </p:spTgt>
                                        </p:tgtEl>
                                        <p:attrNameLst>
                                          <p:attrName>ppt_x</p:attrName>
                                        </p:attrNameLst>
                                      </p:cBhvr>
                                      <p:tavLst>
                                        <p:tav tm="0">
                                          <p:val>
                                            <p:strVal val="#ppt_x"/>
                                          </p:val>
                                        </p:tav>
                                        <p:tav tm="100000">
                                          <p:val>
                                            <p:strVal val="#ppt_x"/>
                                          </p:val>
                                        </p:tav>
                                      </p:tavLst>
                                    </p:anim>
                                    <p:anim calcmode="lin" valueType="num">
                                      <p:cBhvr>
                                        <p:cTn id="240" dur="1000" fill="hold"/>
                                        <p:tgtEl>
                                          <p:spTgt spid="3">
                                            <p:txEl>
                                              <p:pRg st="33" end="33"/>
                                            </p:txEl>
                                          </p:spTgt>
                                        </p:tgtEl>
                                        <p:attrNameLst>
                                          <p:attrName>ppt_y</p:attrName>
                                        </p:attrNameLst>
                                      </p:cBhvr>
                                      <p:tavLst>
                                        <p:tav tm="0">
                                          <p:val>
                                            <p:strVal val="#ppt_y+.1"/>
                                          </p:val>
                                        </p:tav>
                                        <p:tav tm="100000">
                                          <p:val>
                                            <p:strVal val="#ppt_y"/>
                                          </p:val>
                                        </p:tav>
                                      </p:tavLst>
                                    </p:anim>
                                  </p:childTnLst>
                                </p:cTn>
                              </p:par>
                            </p:childTnLst>
                          </p:cTn>
                        </p:par>
                      </p:childTnLst>
                    </p:cTn>
                  </p:par>
                  <p:par>
                    <p:cTn id="241" fill="hold">
                      <p:stCondLst>
                        <p:cond delay="indefinite"/>
                      </p:stCondLst>
                      <p:childTnLst>
                        <p:par>
                          <p:cTn id="242" fill="hold">
                            <p:stCondLst>
                              <p:cond delay="0"/>
                            </p:stCondLst>
                            <p:childTnLst>
                              <p:par>
                                <p:cTn id="243" presetID="42" presetClass="entr" presetSubtype="0" fill="hold" grpId="0" nodeType="clickEffect">
                                  <p:stCondLst>
                                    <p:cond delay="0"/>
                                  </p:stCondLst>
                                  <p:childTnLst>
                                    <p:set>
                                      <p:cBhvr>
                                        <p:cTn id="244" dur="1" fill="hold">
                                          <p:stCondLst>
                                            <p:cond delay="0"/>
                                          </p:stCondLst>
                                        </p:cTn>
                                        <p:tgtEl>
                                          <p:spTgt spid="3">
                                            <p:txEl>
                                              <p:pRg st="34" end="34"/>
                                            </p:txEl>
                                          </p:spTgt>
                                        </p:tgtEl>
                                        <p:attrNameLst>
                                          <p:attrName>style.visibility</p:attrName>
                                        </p:attrNameLst>
                                      </p:cBhvr>
                                      <p:to>
                                        <p:strVal val="visible"/>
                                      </p:to>
                                    </p:set>
                                    <p:animEffect transition="in" filter="fade">
                                      <p:cBhvr>
                                        <p:cTn id="245" dur="1000"/>
                                        <p:tgtEl>
                                          <p:spTgt spid="3">
                                            <p:txEl>
                                              <p:pRg st="34" end="34"/>
                                            </p:txEl>
                                          </p:spTgt>
                                        </p:tgtEl>
                                      </p:cBhvr>
                                    </p:animEffect>
                                    <p:anim calcmode="lin" valueType="num">
                                      <p:cBhvr>
                                        <p:cTn id="246" dur="1000" fill="hold"/>
                                        <p:tgtEl>
                                          <p:spTgt spid="3">
                                            <p:txEl>
                                              <p:pRg st="34" end="34"/>
                                            </p:txEl>
                                          </p:spTgt>
                                        </p:tgtEl>
                                        <p:attrNameLst>
                                          <p:attrName>ppt_x</p:attrName>
                                        </p:attrNameLst>
                                      </p:cBhvr>
                                      <p:tavLst>
                                        <p:tav tm="0">
                                          <p:val>
                                            <p:strVal val="#ppt_x"/>
                                          </p:val>
                                        </p:tav>
                                        <p:tav tm="100000">
                                          <p:val>
                                            <p:strVal val="#ppt_x"/>
                                          </p:val>
                                        </p:tav>
                                      </p:tavLst>
                                    </p:anim>
                                    <p:anim calcmode="lin" valueType="num">
                                      <p:cBhvr>
                                        <p:cTn id="247" dur="1000" fill="hold"/>
                                        <p:tgtEl>
                                          <p:spTgt spid="3">
                                            <p:txEl>
                                              <p:pRg st="34" end="34"/>
                                            </p:txEl>
                                          </p:spTgt>
                                        </p:tgtEl>
                                        <p:attrNameLst>
                                          <p:attrName>ppt_y</p:attrName>
                                        </p:attrNameLst>
                                      </p:cBhvr>
                                      <p:tavLst>
                                        <p:tav tm="0">
                                          <p:val>
                                            <p:strVal val="#ppt_y+.1"/>
                                          </p:val>
                                        </p:tav>
                                        <p:tav tm="100000">
                                          <p:val>
                                            <p:strVal val="#ppt_y"/>
                                          </p:val>
                                        </p:tav>
                                      </p:tavLst>
                                    </p:anim>
                                  </p:childTnLst>
                                </p:cTn>
                              </p:par>
                            </p:childTnLst>
                          </p:cTn>
                        </p:par>
                      </p:childTnLst>
                    </p:cTn>
                  </p:par>
                  <p:par>
                    <p:cTn id="248" fill="hold">
                      <p:stCondLst>
                        <p:cond delay="indefinite"/>
                      </p:stCondLst>
                      <p:childTnLst>
                        <p:par>
                          <p:cTn id="249" fill="hold">
                            <p:stCondLst>
                              <p:cond delay="0"/>
                            </p:stCondLst>
                            <p:childTnLst>
                              <p:par>
                                <p:cTn id="250" presetID="42" presetClass="entr" presetSubtype="0" fill="hold" grpId="0" nodeType="clickEffect">
                                  <p:stCondLst>
                                    <p:cond delay="0"/>
                                  </p:stCondLst>
                                  <p:childTnLst>
                                    <p:set>
                                      <p:cBhvr>
                                        <p:cTn id="251" dur="1" fill="hold">
                                          <p:stCondLst>
                                            <p:cond delay="0"/>
                                          </p:stCondLst>
                                        </p:cTn>
                                        <p:tgtEl>
                                          <p:spTgt spid="3">
                                            <p:txEl>
                                              <p:pRg st="35" end="35"/>
                                            </p:txEl>
                                          </p:spTgt>
                                        </p:tgtEl>
                                        <p:attrNameLst>
                                          <p:attrName>style.visibility</p:attrName>
                                        </p:attrNameLst>
                                      </p:cBhvr>
                                      <p:to>
                                        <p:strVal val="visible"/>
                                      </p:to>
                                    </p:set>
                                    <p:animEffect transition="in" filter="fade">
                                      <p:cBhvr>
                                        <p:cTn id="252" dur="1000"/>
                                        <p:tgtEl>
                                          <p:spTgt spid="3">
                                            <p:txEl>
                                              <p:pRg st="35" end="35"/>
                                            </p:txEl>
                                          </p:spTgt>
                                        </p:tgtEl>
                                      </p:cBhvr>
                                    </p:animEffect>
                                    <p:anim calcmode="lin" valueType="num">
                                      <p:cBhvr>
                                        <p:cTn id="253" dur="1000" fill="hold"/>
                                        <p:tgtEl>
                                          <p:spTgt spid="3">
                                            <p:txEl>
                                              <p:pRg st="35" end="35"/>
                                            </p:txEl>
                                          </p:spTgt>
                                        </p:tgtEl>
                                        <p:attrNameLst>
                                          <p:attrName>ppt_x</p:attrName>
                                        </p:attrNameLst>
                                      </p:cBhvr>
                                      <p:tavLst>
                                        <p:tav tm="0">
                                          <p:val>
                                            <p:strVal val="#ppt_x"/>
                                          </p:val>
                                        </p:tav>
                                        <p:tav tm="100000">
                                          <p:val>
                                            <p:strVal val="#ppt_x"/>
                                          </p:val>
                                        </p:tav>
                                      </p:tavLst>
                                    </p:anim>
                                    <p:anim calcmode="lin" valueType="num">
                                      <p:cBhvr>
                                        <p:cTn id="254" dur="1000" fill="hold"/>
                                        <p:tgtEl>
                                          <p:spTgt spid="3">
                                            <p:txEl>
                                              <p:pRg st="35" end="35"/>
                                            </p:txEl>
                                          </p:spTgt>
                                        </p:tgtEl>
                                        <p:attrNameLst>
                                          <p:attrName>ppt_y</p:attrName>
                                        </p:attrNameLst>
                                      </p:cBhvr>
                                      <p:tavLst>
                                        <p:tav tm="0">
                                          <p:val>
                                            <p:strVal val="#ppt_y+.1"/>
                                          </p:val>
                                        </p:tav>
                                        <p:tav tm="100000">
                                          <p:val>
                                            <p:strVal val="#ppt_y"/>
                                          </p:val>
                                        </p:tav>
                                      </p:tavLst>
                                    </p:anim>
                                  </p:childTnLst>
                                </p:cTn>
                              </p:par>
                            </p:childTnLst>
                          </p:cTn>
                        </p:par>
                      </p:childTnLst>
                    </p:cTn>
                  </p:par>
                  <p:par>
                    <p:cTn id="255" fill="hold">
                      <p:stCondLst>
                        <p:cond delay="indefinite"/>
                      </p:stCondLst>
                      <p:childTnLst>
                        <p:par>
                          <p:cTn id="256" fill="hold">
                            <p:stCondLst>
                              <p:cond delay="0"/>
                            </p:stCondLst>
                            <p:childTnLst>
                              <p:par>
                                <p:cTn id="257" presetID="42" presetClass="entr" presetSubtype="0" fill="hold" grpId="0" nodeType="clickEffect">
                                  <p:stCondLst>
                                    <p:cond delay="0"/>
                                  </p:stCondLst>
                                  <p:childTnLst>
                                    <p:set>
                                      <p:cBhvr>
                                        <p:cTn id="258" dur="1" fill="hold">
                                          <p:stCondLst>
                                            <p:cond delay="0"/>
                                          </p:stCondLst>
                                        </p:cTn>
                                        <p:tgtEl>
                                          <p:spTgt spid="3">
                                            <p:txEl>
                                              <p:pRg st="36" end="36"/>
                                            </p:txEl>
                                          </p:spTgt>
                                        </p:tgtEl>
                                        <p:attrNameLst>
                                          <p:attrName>style.visibility</p:attrName>
                                        </p:attrNameLst>
                                      </p:cBhvr>
                                      <p:to>
                                        <p:strVal val="visible"/>
                                      </p:to>
                                    </p:set>
                                    <p:animEffect transition="in" filter="fade">
                                      <p:cBhvr>
                                        <p:cTn id="259" dur="1000"/>
                                        <p:tgtEl>
                                          <p:spTgt spid="3">
                                            <p:txEl>
                                              <p:pRg st="36" end="36"/>
                                            </p:txEl>
                                          </p:spTgt>
                                        </p:tgtEl>
                                      </p:cBhvr>
                                    </p:animEffect>
                                    <p:anim calcmode="lin" valueType="num">
                                      <p:cBhvr>
                                        <p:cTn id="260" dur="1000" fill="hold"/>
                                        <p:tgtEl>
                                          <p:spTgt spid="3">
                                            <p:txEl>
                                              <p:pRg st="36" end="36"/>
                                            </p:txEl>
                                          </p:spTgt>
                                        </p:tgtEl>
                                        <p:attrNameLst>
                                          <p:attrName>ppt_x</p:attrName>
                                        </p:attrNameLst>
                                      </p:cBhvr>
                                      <p:tavLst>
                                        <p:tav tm="0">
                                          <p:val>
                                            <p:strVal val="#ppt_x"/>
                                          </p:val>
                                        </p:tav>
                                        <p:tav tm="100000">
                                          <p:val>
                                            <p:strVal val="#ppt_x"/>
                                          </p:val>
                                        </p:tav>
                                      </p:tavLst>
                                    </p:anim>
                                    <p:anim calcmode="lin" valueType="num">
                                      <p:cBhvr>
                                        <p:cTn id="261" dur="1000" fill="hold"/>
                                        <p:tgtEl>
                                          <p:spTgt spid="3">
                                            <p:txEl>
                                              <p:pRg st="36" end="36"/>
                                            </p:txEl>
                                          </p:spTgt>
                                        </p:tgtEl>
                                        <p:attrNameLst>
                                          <p:attrName>ppt_y</p:attrName>
                                        </p:attrNameLst>
                                      </p:cBhvr>
                                      <p:tavLst>
                                        <p:tav tm="0">
                                          <p:val>
                                            <p:strVal val="#ppt_y+.1"/>
                                          </p:val>
                                        </p:tav>
                                        <p:tav tm="100000">
                                          <p:val>
                                            <p:strVal val="#ppt_y"/>
                                          </p:val>
                                        </p:tav>
                                      </p:tavLst>
                                    </p:anim>
                                  </p:childTnLst>
                                </p:cTn>
                              </p:par>
                            </p:childTnLst>
                          </p:cTn>
                        </p:par>
                      </p:childTnLst>
                    </p:cTn>
                  </p:par>
                  <p:par>
                    <p:cTn id="262" fill="hold">
                      <p:stCondLst>
                        <p:cond delay="indefinite"/>
                      </p:stCondLst>
                      <p:childTnLst>
                        <p:par>
                          <p:cTn id="263" fill="hold">
                            <p:stCondLst>
                              <p:cond delay="0"/>
                            </p:stCondLst>
                            <p:childTnLst>
                              <p:par>
                                <p:cTn id="264" presetID="42" presetClass="entr" presetSubtype="0" fill="hold" grpId="0" nodeType="clickEffect">
                                  <p:stCondLst>
                                    <p:cond delay="0"/>
                                  </p:stCondLst>
                                  <p:childTnLst>
                                    <p:set>
                                      <p:cBhvr>
                                        <p:cTn id="265" dur="1" fill="hold">
                                          <p:stCondLst>
                                            <p:cond delay="0"/>
                                          </p:stCondLst>
                                        </p:cTn>
                                        <p:tgtEl>
                                          <p:spTgt spid="3">
                                            <p:txEl>
                                              <p:pRg st="37" end="37"/>
                                            </p:txEl>
                                          </p:spTgt>
                                        </p:tgtEl>
                                        <p:attrNameLst>
                                          <p:attrName>style.visibility</p:attrName>
                                        </p:attrNameLst>
                                      </p:cBhvr>
                                      <p:to>
                                        <p:strVal val="visible"/>
                                      </p:to>
                                    </p:set>
                                    <p:animEffect transition="in" filter="fade">
                                      <p:cBhvr>
                                        <p:cTn id="266" dur="1000"/>
                                        <p:tgtEl>
                                          <p:spTgt spid="3">
                                            <p:txEl>
                                              <p:pRg st="37" end="37"/>
                                            </p:txEl>
                                          </p:spTgt>
                                        </p:tgtEl>
                                      </p:cBhvr>
                                    </p:animEffect>
                                    <p:anim calcmode="lin" valueType="num">
                                      <p:cBhvr>
                                        <p:cTn id="267" dur="1000" fill="hold"/>
                                        <p:tgtEl>
                                          <p:spTgt spid="3">
                                            <p:txEl>
                                              <p:pRg st="37" end="37"/>
                                            </p:txEl>
                                          </p:spTgt>
                                        </p:tgtEl>
                                        <p:attrNameLst>
                                          <p:attrName>ppt_x</p:attrName>
                                        </p:attrNameLst>
                                      </p:cBhvr>
                                      <p:tavLst>
                                        <p:tav tm="0">
                                          <p:val>
                                            <p:strVal val="#ppt_x"/>
                                          </p:val>
                                        </p:tav>
                                        <p:tav tm="100000">
                                          <p:val>
                                            <p:strVal val="#ppt_x"/>
                                          </p:val>
                                        </p:tav>
                                      </p:tavLst>
                                    </p:anim>
                                    <p:anim calcmode="lin" valueType="num">
                                      <p:cBhvr>
                                        <p:cTn id="268" dur="1000" fill="hold"/>
                                        <p:tgtEl>
                                          <p:spTgt spid="3">
                                            <p:txEl>
                                              <p:pRg st="37" end="37"/>
                                            </p:txEl>
                                          </p:spTgt>
                                        </p:tgtEl>
                                        <p:attrNameLst>
                                          <p:attrName>ppt_y</p:attrName>
                                        </p:attrNameLst>
                                      </p:cBhvr>
                                      <p:tavLst>
                                        <p:tav tm="0">
                                          <p:val>
                                            <p:strVal val="#ppt_y+.1"/>
                                          </p:val>
                                        </p:tav>
                                        <p:tav tm="100000">
                                          <p:val>
                                            <p:strVal val="#ppt_y"/>
                                          </p:val>
                                        </p:tav>
                                      </p:tavLst>
                                    </p:anim>
                                  </p:childTnLst>
                                </p:cTn>
                              </p:par>
                            </p:childTnLst>
                          </p:cTn>
                        </p:par>
                      </p:childTnLst>
                    </p:cTn>
                  </p:par>
                  <p:par>
                    <p:cTn id="269" fill="hold">
                      <p:stCondLst>
                        <p:cond delay="indefinite"/>
                      </p:stCondLst>
                      <p:childTnLst>
                        <p:par>
                          <p:cTn id="270" fill="hold">
                            <p:stCondLst>
                              <p:cond delay="0"/>
                            </p:stCondLst>
                            <p:childTnLst>
                              <p:par>
                                <p:cTn id="271" presetID="42" presetClass="entr" presetSubtype="0" fill="hold" grpId="0" nodeType="clickEffect">
                                  <p:stCondLst>
                                    <p:cond delay="0"/>
                                  </p:stCondLst>
                                  <p:childTnLst>
                                    <p:set>
                                      <p:cBhvr>
                                        <p:cTn id="272" dur="1" fill="hold">
                                          <p:stCondLst>
                                            <p:cond delay="0"/>
                                          </p:stCondLst>
                                        </p:cTn>
                                        <p:tgtEl>
                                          <p:spTgt spid="3">
                                            <p:txEl>
                                              <p:pRg st="38" end="38"/>
                                            </p:txEl>
                                          </p:spTgt>
                                        </p:tgtEl>
                                        <p:attrNameLst>
                                          <p:attrName>style.visibility</p:attrName>
                                        </p:attrNameLst>
                                      </p:cBhvr>
                                      <p:to>
                                        <p:strVal val="visible"/>
                                      </p:to>
                                    </p:set>
                                    <p:animEffect transition="in" filter="fade">
                                      <p:cBhvr>
                                        <p:cTn id="273" dur="1000"/>
                                        <p:tgtEl>
                                          <p:spTgt spid="3">
                                            <p:txEl>
                                              <p:pRg st="38" end="38"/>
                                            </p:txEl>
                                          </p:spTgt>
                                        </p:tgtEl>
                                      </p:cBhvr>
                                    </p:animEffect>
                                    <p:anim calcmode="lin" valueType="num">
                                      <p:cBhvr>
                                        <p:cTn id="274" dur="1000" fill="hold"/>
                                        <p:tgtEl>
                                          <p:spTgt spid="3">
                                            <p:txEl>
                                              <p:pRg st="38" end="38"/>
                                            </p:txEl>
                                          </p:spTgt>
                                        </p:tgtEl>
                                        <p:attrNameLst>
                                          <p:attrName>ppt_x</p:attrName>
                                        </p:attrNameLst>
                                      </p:cBhvr>
                                      <p:tavLst>
                                        <p:tav tm="0">
                                          <p:val>
                                            <p:strVal val="#ppt_x"/>
                                          </p:val>
                                        </p:tav>
                                        <p:tav tm="100000">
                                          <p:val>
                                            <p:strVal val="#ppt_x"/>
                                          </p:val>
                                        </p:tav>
                                      </p:tavLst>
                                    </p:anim>
                                    <p:anim calcmode="lin" valueType="num">
                                      <p:cBhvr>
                                        <p:cTn id="275" dur="1000" fill="hold"/>
                                        <p:tgtEl>
                                          <p:spTgt spid="3">
                                            <p:txEl>
                                              <p:pRg st="38" end="38"/>
                                            </p:txEl>
                                          </p:spTgt>
                                        </p:tgtEl>
                                        <p:attrNameLst>
                                          <p:attrName>ppt_y</p:attrName>
                                        </p:attrNameLst>
                                      </p:cBhvr>
                                      <p:tavLst>
                                        <p:tav tm="0">
                                          <p:val>
                                            <p:strVal val="#ppt_y+.1"/>
                                          </p:val>
                                        </p:tav>
                                        <p:tav tm="100000">
                                          <p:val>
                                            <p:strVal val="#ppt_y"/>
                                          </p:val>
                                        </p:tav>
                                      </p:tavLst>
                                    </p:anim>
                                  </p:childTnLst>
                                </p:cTn>
                              </p:par>
                            </p:childTnLst>
                          </p:cTn>
                        </p:par>
                      </p:childTnLst>
                    </p:cTn>
                  </p:par>
                  <p:par>
                    <p:cTn id="276" fill="hold">
                      <p:stCondLst>
                        <p:cond delay="indefinite"/>
                      </p:stCondLst>
                      <p:childTnLst>
                        <p:par>
                          <p:cTn id="277" fill="hold">
                            <p:stCondLst>
                              <p:cond delay="0"/>
                            </p:stCondLst>
                            <p:childTnLst>
                              <p:par>
                                <p:cTn id="278" presetID="42" presetClass="entr" presetSubtype="0" fill="hold" grpId="0" nodeType="clickEffect">
                                  <p:stCondLst>
                                    <p:cond delay="0"/>
                                  </p:stCondLst>
                                  <p:childTnLst>
                                    <p:set>
                                      <p:cBhvr>
                                        <p:cTn id="279" dur="1" fill="hold">
                                          <p:stCondLst>
                                            <p:cond delay="0"/>
                                          </p:stCondLst>
                                        </p:cTn>
                                        <p:tgtEl>
                                          <p:spTgt spid="3">
                                            <p:txEl>
                                              <p:pRg st="39" end="39"/>
                                            </p:txEl>
                                          </p:spTgt>
                                        </p:tgtEl>
                                        <p:attrNameLst>
                                          <p:attrName>style.visibility</p:attrName>
                                        </p:attrNameLst>
                                      </p:cBhvr>
                                      <p:to>
                                        <p:strVal val="visible"/>
                                      </p:to>
                                    </p:set>
                                    <p:animEffect transition="in" filter="fade">
                                      <p:cBhvr>
                                        <p:cTn id="280" dur="1000"/>
                                        <p:tgtEl>
                                          <p:spTgt spid="3">
                                            <p:txEl>
                                              <p:pRg st="39" end="39"/>
                                            </p:txEl>
                                          </p:spTgt>
                                        </p:tgtEl>
                                      </p:cBhvr>
                                    </p:animEffect>
                                    <p:anim calcmode="lin" valueType="num">
                                      <p:cBhvr>
                                        <p:cTn id="281" dur="1000" fill="hold"/>
                                        <p:tgtEl>
                                          <p:spTgt spid="3">
                                            <p:txEl>
                                              <p:pRg st="39" end="39"/>
                                            </p:txEl>
                                          </p:spTgt>
                                        </p:tgtEl>
                                        <p:attrNameLst>
                                          <p:attrName>ppt_x</p:attrName>
                                        </p:attrNameLst>
                                      </p:cBhvr>
                                      <p:tavLst>
                                        <p:tav tm="0">
                                          <p:val>
                                            <p:strVal val="#ppt_x"/>
                                          </p:val>
                                        </p:tav>
                                        <p:tav tm="100000">
                                          <p:val>
                                            <p:strVal val="#ppt_x"/>
                                          </p:val>
                                        </p:tav>
                                      </p:tavLst>
                                    </p:anim>
                                    <p:anim calcmode="lin" valueType="num">
                                      <p:cBhvr>
                                        <p:cTn id="282" dur="1000" fill="hold"/>
                                        <p:tgtEl>
                                          <p:spTgt spid="3">
                                            <p:txEl>
                                              <p:pRg st="39" end="39"/>
                                            </p:txEl>
                                          </p:spTgt>
                                        </p:tgtEl>
                                        <p:attrNameLst>
                                          <p:attrName>ppt_y</p:attrName>
                                        </p:attrNameLst>
                                      </p:cBhvr>
                                      <p:tavLst>
                                        <p:tav tm="0">
                                          <p:val>
                                            <p:strVal val="#ppt_y+.1"/>
                                          </p:val>
                                        </p:tav>
                                        <p:tav tm="100000">
                                          <p:val>
                                            <p:strVal val="#ppt_y"/>
                                          </p:val>
                                        </p:tav>
                                      </p:tavLst>
                                    </p:anim>
                                  </p:childTnLst>
                                </p:cTn>
                              </p:par>
                            </p:childTnLst>
                          </p:cTn>
                        </p:par>
                      </p:childTnLst>
                    </p:cTn>
                  </p:par>
                  <p:par>
                    <p:cTn id="283" fill="hold">
                      <p:stCondLst>
                        <p:cond delay="indefinite"/>
                      </p:stCondLst>
                      <p:childTnLst>
                        <p:par>
                          <p:cTn id="284" fill="hold">
                            <p:stCondLst>
                              <p:cond delay="0"/>
                            </p:stCondLst>
                            <p:childTnLst>
                              <p:par>
                                <p:cTn id="285" presetID="42" presetClass="entr" presetSubtype="0" fill="hold" grpId="0" nodeType="clickEffect">
                                  <p:stCondLst>
                                    <p:cond delay="0"/>
                                  </p:stCondLst>
                                  <p:childTnLst>
                                    <p:set>
                                      <p:cBhvr>
                                        <p:cTn id="286" dur="1" fill="hold">
                                          <p:stCondLst>
                                            <p:cond delay="0"/>
                                          </p:stCondLst>
                                        </p:cTn>
                                        <p:tgtEl>
                                          <p:spTgt spid="3">
                                            <p:txEl>
                                              <p:pRg st="40" end="40"/>
                                            </p:txEl>
                                          </p:spTgt>
                                        </p:tgtEl>
                                        <p:attrNameLst>
                                          <p:attrName>style.visibility</p:attrName>
                                        </p:attrNameLst>
                                      </p:cBhvr>
                                      <p:to>
                                        <p:strVal val="visible"/>
                                      </p:to>
                                    </p:set>
                                    <p:animEffect transition="in" filter="fade">
                                      <p:cBhvr>
                                        <p:cTn id="287" dur="1000"/>
                                        <p:tgtEl>
                                          <p:spTgt spid="3">
                                            <p:txEl>
                                              <p:pRg st="40" end="40"/>
                                            </p:txEl>
                                          </p:spTgt>
                                        </p:tgtEl>
                                      </p:cBhvr>
                                    </p:animEffect>
                                    <p:anim calcmode="lin" valueType="num">
                                      <p:cBhvr>
                                        <p:cTn id="288" dur="1000" fill="hold"/>
                                        <p:tgtEl>
                                          <p:spTgt spid="3">
                                            <p:txEl>
                                              <p:pRg st="40" end="40"/>
                                            </p:txEl>
                                          </p:spTgt>
                                        </p:tgtEl>
                                        <p:attrNameLst>
                                          <p:attrName>ppt_x</p:attrName>
                                        </p:attrNameLst>
                                      </p:cBhvr>
                                      <p:tavLst>
                                        <p:tav tm="0">
                                          <p:val>
                                            <p:strVal val="#ppt_x"/>
                                          </p:val>
                                        </p:tav>
                                        <p:tav tm="100000">
                                          <p:val>
                                            <p:strVal val="#ppt_x"/>
                                          </p:val>
                                        </p:tav>
                                      </p:tavLst>
                                    </p:anim>
                                    <p:anim calcmode="lin" valueType="num">
                                      <p:cBhvr>
                                        <p:cTn id="289" dur="1000" fill="hold"/>
                                        <p:tgtEl>
                                          <p:spTgt spid="3">
                                            <p:txEl>
                                              <p:pRg st="40" end="40"/>
                                            </p:txEl>
                                          </p:spTgt>
                                        </p:tgtEl>
                                        <p:attrNameLst>
                                          <p:attrName>ppt_y</p:attrName>
                                        </p:attrNameLst>
                                      </p:cBhvr>
                                      <p:tavLst>
                                        <p:tav tm="0">
                                          <p:val>
                                            <p:strVal val="#ppt_y+.1"/>
                                          </p:val>
                                        </p:tav>
                                        <p:tav tm="100000">
                                          <p:val>
                                            <p:strVal val="#ppt_y"/>
                                          </p:val>
                                        </p:tav>
                                      </p:tavLst>
                                    </p:anim>
                                  </p:childTnLst>
                                </p:cTn>
                              </p:par>
                            </p:childTnLst>
                          </p:cTn>
                        </p:par>
                      </p:childTnLst>
                    </p:cTn>
                  </p:par>
                  <p:par>
                    <p:cTn id="290" fill="hold">
                      <p:stCondLst>
                        <p:cond delay="indefinite"/>
                      </p:stCondLst>
                      <p:childTnLst>
                        <p:par>
                          <p:cTn id="291" fill="hold">
                            <p:stCondLst>
                              <p:cond delay="0"/>
                            </p:stCondLst>
                            <p:childTnLst>
                              <p:par>
                                <p:cTn id="292" presetID="42" presetClass="entr" presetSubtype="0" fill="hold" grpId="0" nodeType="clickEffect">
                                  <p:stCondLst>
                                    <p:cond delay="0"/>
                                  </p:stCondLst>
                                  <p:childTnLst>
                                    <p:set>
                                      <p:cBhvr>
                                        <p:cTn id="293" dur="1" fill="hold">
                                          <p:stCondLst>
                                            <p:cond delay="0"/>
                                          </p:stCondLst>
                                        </p:cTn>
                                        <p:tgtEl>
                                          <p:spTgt spid="3">
                                            <p:txEl>
                                              <p:pRg st="41" end="41"/>
                                            </p:txEl>
                                          </p:spTgt>
                                        </p:tgtEl>
                                        <p:attrNameLst>
                                          <p:attrName>style.visibility</p:attrName>
                                        </p:attrNameLst>
                                      </p:cBhvr>
                                      <p:to>
                                        <p:strVal val="visible"/>
                                      </p:to>
                                    </p:set>
                                    <p:animEffect transition="in" filter="fade">
                                      <p:cBhvr>
                                        <p:cTn id="294" dur="1000"/>
                                        <p:tgtEl>
                                          <p:spTgt spid="3">
                                            <p:txEl>
                                              <p:pRg st="41" end="41"/>
                                            </p:txEl>
                                          </p:spTgt>
                                        </p:tgtEl>
                                      </p:cBhvr>
                                    </p:animEffect>
                                    <p:anim calcmode="lin" valueType="num">
                                      <p:cBhvr>
                                        <p:cTn id="295" dur="1000" fill="hold"/>
                                        <p:tgtEl>
                                          <p:spTgt spid="3">
                                            <p:txEl>
                                              <p:pRg st="41" end="41"/>
                                            </p:txEl>
                                          </p:spTgt>
                                        </p:tgtEl>
                                        <p:attrNameLst>
                                          <p:attrName>ppt_x</p:attrName>
                                        </p:attrNameLst>
                                      </p:cBhvr>
                                      <p:tavLst>
                                        <p:tav tm="0">
                                          <p:val>
                                            <p:strVal val="#ppt_x"/>
                                          </p:val>
                                        </p:tav>
                                        <p:tav tm="100000">
                                          <p:val>
                                            <p:strVal val="#ppt_x"/>
                                          </p:val>
                                        </p:tav>
                                      </p:tavLst>
                                    </p:anim>
                                    <p:anim calcmode="lin" valueType="num">
                                      <p:cBhvr>
                                        <p:cTn id="296" dur="1000" fill="hold"/>
                                        <p:tgtEl>
                                          <p:spTgt spid="3">
                                            <p:txEl>
                                              <p:pRg st="41" end="41"/>
                                            </p:txEl>
                                          </p:spTgt>
                                        </p:tgtEl>
                                        <p:attrNameLst>
                                          <p:attrName>ppt_y</p:attrName>
                                        </p:attrNameLst>
                                      </p:cBhvr>
                                      <p:tavLst>
                                        <p:tav tm="0">
                                          <p:val>
                                            <p:strVal val="#ppt_y+.1"/>
                                          </p:val>
                                        </p:tav>
                                        <p:tav tm="100000">
                                          <p:val>
                                            <p:strVal val="#ppt_y"/>
                                          </p:val>
                                        </p:tav>
                                      </p:tavLst>
                                    </p:anim>
                                  </p:childTnLst>
                                </p:cTn>
                              </p:par>
                            </p:childTnLst>
                          </p:cTn>
                        </p:par>
                      </p:childTnLst>
                    </p:cTn>
                  </p:par>
                  <p:par>
                    <p:cTn id="297" fill="hold">
                      <p:stCondLst>
                        <p:cond delay="indefinite"/>
                      </p:stCondLst>
                      <p:childTnLst>
                        <p:par>
                          <p:cTn id="298" fill="hold">
                            <p:stCondLst>
                              <p:cond delay="0"/>
                            </p:stCondLst>
                            <p:childTnLst>
                              <p:par>
                                <p:cTn id="299" presetID="42" presetClass="entr" presetSubtype="0" fill="hold" grpId="0" nodeType="clickEffect">
                                  <p:stCondLst>
                                    <p:cond delay="0"/>
                                  </p:stCondLst>
                                  <p:childTnLst>
                                    <p:set>
                                      <p:cBhvr>
                                        <p:cTn id="300" dur="1" fill="hold">
                                          <p:stCondLst>
                                            <p:cond delay="0"/>
                                          </p:stCondLst>
                                        </p:cTn>
                                        <p:tgtEl>
                                          <p:spTgt spid="3">
                                            <p:txEl>
                                              <p:pRg st="42" end="42"/>
                                            </p:txEl>
                                          </p:spTgt>
                                        </p:tgtEl>
                                        <p:attrNameLst>
                                          <p:attrName>style.visibility</p:attrName>
                                        </p:attrNameLst>
                                      </p:cBhvr>
                                      <p:to>
                                        <p:strVal val="visible"/>
                                      </p:to>
                                    </p:set>
                                    <p:animEffect transition="in" filter="fade">
                                      <p:cBhvr>
                                        <p:cTn id="301" dur="1000"/>
                                        <p:tgtEl>
                                          <p:spTgt spid="3">
                                            <p:txEl>
                                              <p:pRg st="42" end="42"/>
                                            </p:txEl>
                                          </p:spTgt>
                                        </p:tgtEl>
                                      </p:cBhvr>
                                    </p:animEffect>
                                    <p:anim calcmode="lin" valueType="num">
                                      <p:cBhvr>
                                        <p:cTn id="302" dur="1000" fill="hold"/>
                                        <p:tgtEl>
                                          <p:spTgt spid="3">
                                            <p:txEl>
                                              <p:pRg st="42" end="42"/>
                                            </p:txEl>
                                          </p:spTgt>
                                        </p:tgtEl>
                                        <p:attrNameLst>
                                          <p:attrName>ppt_x</p:attrName>
                                        </p:attrNameLst>
                                      </p:cBhvr>
                                      <p:tavLst>
                                        <p:tav tm="0">
                                          <p:val>
                                            <p:strVal val="#ppt_x"/>
                                          </p:val>
                                        </p:tav>
                                        <p:tav tm="100000">
                                          <p:val>
                                            <p:strVal val="#ppt_x"/>
                                          </p:val>
                                        </p:tav>
                                      </p:tavLst>
                                    </p:anim>
                                    <p:anim calcmode="lin" valueType="num">
                                      <p:cBhvr>
                                        <p:cTn id="303" dur="1000" fill="hold"/>
                                        <p:tgtEl>
                                          <p:spTgt spid="3">
                                            <p:txEl>
                                              <p:pRg st="42" end="42"/>
                                            </p:txEl>
                                          </p:spTgt>
                                        </p:tgtEl>
                                        <p:attrNameLst>
                                          <p:attrName>ppt_y</p:attrName>
                                        </p:attrNameLst>
                                      </p:cBhvr>
                                      <p:tavLst>
                                        <p:tav tm="0">
                                          <p:val>
                                            <p:strVal val="#ppt_y+.1"/>
                                          </p:val>
                                        </p:tav>
                                        <p:tav tm="100000">
                                          <p:val>
                                            <p:strVal val="#ppt_y"/>
                                          </p:val>
                                        </p:tav>
                                      </p:tavLst>
                                    </p:anim>
                                  </p:childTnLst>
                                </p:cTn>
                              </p:par>
                            </p:childTnLst>
                          </p:cTn>
                        </p:par>
                      </p:childTnLst>
                    </p:cTn>
                  </p:par>
                  <p:par>
                    <p:cTn id="304" fill="hold">
                      <p:stCondLst>
                        <p:cond delay="indefinite"/>
                      </p:stCondLst>
                      <p:childTnLst>
                        <p:par>
                          <p:cTn id="305" fill="hold">
                            <p:stCondLst>
                              <p:cond delay="0"/>
                            </p:stCondLst>
                            <p:childTnLst>
                              <p:par>
                                <p:cTn id="306" presetID="42" presetClass="entr" presetSubtype="0" fill="hold" grpId="0" nodeType="clickEffect">
                                  <p:stCondLst>
                                    <p:cond delay="0"/>
                                  </p:stCondLst>
                                  <p:childTnLst>
                                    <p:set>
                                      <p:cBhvr>
                                        <p:cTn id="307" dur="1" fill="hold">
                                          <p:stCondLst>
                                            <p:cond delay="0"/>
                                          </p:stCondLst>
                                        </p:cTn>
                                        <p:tgtEl>
                                          <p:spTgt spid="3">
                                            <p:txEl>
                                              <p:pRg st="43" end="43"/>
                                            </p:txEl>
                                          </p:spTgt>
                                        </p:tgtEl>
                                        <p:attrNameLst>
                                          <p:attrName>style.visibility</p:attrName>
                                        </p:attrNameLst>
                                      </p:cBhvr>
                                      <p:to>
                                        <p:strVal val="visible"/>
                                      </p:to>
                                    </p:set>
                                    <p:animEffect transition="in" filter="fade">
                                      <p:cBhvr>
                                        <p:cTn id="308" dur="1000"/>
                                        <p:tgtEl>
                                          <p:spTgt spid="3">
                                            <p:txEl>
                                              <p:pRg st="43" end="43"/>
                                            </p:txEl>
                                          </p:spTgt>
                                        </p:tgtEl>
                                      </p:cBhvr>
                                    </p:animEffect>
                                    <p:anim calcmode="lin" valueType="num">
                                      <p:cBhvr>
                                        <p:cTn id="309" dur="1000" fill="hold"/>
                                        <p:tgtEl>
                                          <p:spTgt spid="3">
                                            <p:txEl>
                                              <p:pRg st="43" end="43"/>
                                            </p:txEl>
                                          </p:spTgt>
                                        </p:tgtEl>
                                        <p:attrNameLst>
                                          <p:attrName>ppt_x</p:attrName>
                                        </p:attrNameLst>
                                      </p:cBhvr>
                                      <p:tavLst>
                                        <p:tav tm="0">
                                          <p:val>
                                            <p:strVal val="#ppt_x"/>
                                          </p:val>
                                        </p:tav>
                                        <p:tav tm="100000">
                                          <p:val>
                                            <p:strVal val="#ppt_x"/>
                                          </p:val>
                                        </p:tav>
                                      </p:tavLst>
                                    </p:anim>
                                    <p:anim calcmode="lin" valueType="num">
                                      <p:cBhvr>
                                        <p:cTn id="310" dur="1000" fill="hold"/>
                                        <p:tgtEl>
                                          <p:spTgt spid="3">
                                            <p:txEl>
                                              <p:pRg st="43" end="43"/>
                                            </p:txEl>
                                          </p:spTgt>
                                        </p:tgtEl>
                                        <p:attrNameLst>
                                          <p:attrName>ppt_y</p:attrName>
                                        </p:attrNameLst>
                                      </p:cBhvr>
                                      <p:tavLst>
                                        <p:tav tm="0">
                                          <p:val>
                                            <p:strVal val="#ppt_y+.1"/>
                                          </p:val>
                                        </p:tav>
                                        <p:tav tm="100000">
                                          <p:val>
                                            <p:strVal val="#ppt_y"/>
                                          </p:val>
                                        </p:tav>
                                      </p:tavLst>
                                    </p:anim>
                                  </p:childTnLst>
                                </p:cTn>
                              </p:par>
                            </p:childTnLst>
                          </p:cTn>
                        </p:par>
                      </p:childTnLst>
                    </p:cTn>
                  </p:par>
                  <p:par>
                    <p:cTn id="311" fill="hold">
                      <p:stCondLst>
                        <p:cond delay="indefinite"/>
                      </p:stCondLst>
                      <p:childTnLst>
                        <p:par>
                          <p:cTn id="312" fill="hold">
                            <p:stCondLst>
                              <p:cond delay="0"/>
                            </p:stCondLst>
                            <p:childTnLst>
                              <p:par>
                                <p:cTn id="313" presetID="42" presetClass="entr" presetSubtype="0" fill="hold" grpId="0" nodeType="clickEffect">
                                  <p:stCondLst>
                                    <p:cond delay="0"/>
                                  </p:stCondLst>
                                  <p:childTnLst>
                                    <p:set>
                                      <p:cBhvr>
                                        <p:cTn id="314" dur="1" fill="hold">
                                          <p:stCondLst>
                                            <p:cond delay="0"/>
                                          </p:stCondLst>
                                        </p:cTn>
                                        <p:tgtEl>
                                          <p:spTgt spid="3">
                                            <p:txEl>
                                              <p:pRg st="44" end="44"/>
                                            </p:txEl>
                                          </p:spTgt>
                                        </p:tgtEl>
                                        <p:attrNameLst>
                                          <p:attrName>style.visibility</p:attrName>
                                        </p:attrNameLst>
                                      </p:cBhvr>
                                      <p:to>
                                        <p:strVal val="visible"/>
                                      </p:to>
                                    </p:set>
                                    <p:animEffect transition="in" filter="fade">
                                      <p:cBhvr>
                                        <p:cTn id="315" dur="1000"/>
                                        <p:tgtEl>
                                          <p:spTgt spid="3">
                                            <p:txEl>
                                              <p:pRg st="44" end="44"/>
                                            </p:txEl>
                                          </p:spTgt>
                                        </p:tgtEl>
                                      </p:cBhvr>
                                    </p:animEffect>
                                    <p:anim calcmode="lin" valueType="num">
                                      <p:cBhvr>
                                        <p:cTn id="316" dur="1000" fill="hold"/>
                                        <p:tgtEl>
                                          <p:spTgt spid="3">
                                            <p:txEl>
                                              <p:pRg st="44" end="44"/>
                                            </p:txEl>
                                          </p:spTgt>
                                        </p:tgtEl>
                                        <p:attrNameLst>
                                          <p:attrName>ppt_x</p:attrName>
                                        </p:attrNameLst>
                                      </p:cBhvr>
                                      <p:tavLst>
                                        <p:tav tm="0">
                                          <p:val>
                                            <p:strVal val="#ppt_x"/>
                                          </p:val>
                                        </p:tav>
                                        <p:tav tm="100000">
                                          <p:val>
                                            <p:strVal val="#ppt_x"/>
                                          </p:val>
                                        </p:tav>
                                      </p:tavLst>
                                    </p:anim>
                                    <p:anim calcmode="lin" valueType="num">
                                      <p:cBhvr>
                                        <p:cTn id="317" dur="1000" fill="hold"/>
                                        <p:tgtEl>
                                          <p:spTgt spid="3">
                                            <p:txEl>
                                              <p:pRg st="44" end="4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6FD7408-CE9B-4F61-8717-E6A33CFA3FD4}"/>
              </a:ext>
            </a:extLst>
          </p:cNvPr>
          <p:cNvSpPr>
            <a:spLocks noGrp="1"/>
          </p:cNvSpPr>
          <p:nvPr>
            <p:ph type="title"/>
          </p:nvPr>
        </p:nvSpPr>
        <p:spPr>
          <a:xfrm>
            <a:off x="577206" y="291548"/>
            <a:ext cx="8784718" cy="477078"/>
          </a:xfrm>
        </p:spPr>
        <p:txBody>
          <a:bodyPr>
            <a:normAutofit fontScale="90000"/>
          </a:bodyPr>
          <a:lstStyle/>
          <a:p>
            <a:pPr algn="ctr"/>
            <a:r>
              <a:rPr lang="sk-SK" sz="2800" dirty="0"/>
              <a:t>Litánie k sv. Jozefovi</a:t>
            </a:r>
          </a:p>
        </p:txBody>
      </p:sp>
      <p:sp>
        <p:nvSpPr>
          <p:cNvPr id="3" name="Zástupný objekt pre obsah 2">
            <a:extLst>
              <a:ext uri="{FF2B5EF4-FFF2-40B4-BE49-F238E27FC236}">
                <a16:creationId xmlns:a16="http://schemas.microsoft.com/office/drawing/2014/main" xmlns="" id="{4935A330-76DB-48BE-A7B8-51287F605CCD}"/>
              </a:ext>
            </a:extLst>
          </p:cNvPr>
          <p:cNvSpPr>
            <a:spLocks noGrp="1"/>
          </p:cNvSpPr>
          <p:nvPr>
            <p:ph sz="half" idx="1"/>
          </p:nvPr>
        </p:nvSpPr>
        <p:spPr>
          <a:xfrm>
            <a:off x="371061" y="1099930"/>
            <a:ext cx="4598504" cy="5950225"/>
          </a:xfrm>
        </p:spPr>
        <p:txBody>
          <a:bodyPr>
            <a:normAutofit fontScale="92500" lnSpcReduction="20000"/>
          </a:bodyPr>
          <a:lstStyle/>
          <a:p>
            <a:r>
              <a:rPr lang="sk-SK" sz="2600" dirty="0">
                <a:latin typeface="Times New Roman" panose="02020603050405020304" pitchFamily="18" charset="0"/>
                <a:cs typeface="Times New Roman" panose="02020603050405020304" pitchFamily="18" charset="0"/>
              </a:rPr>
              <a:t>1. V ktorej invokácií je slovo právo?</a:t>
            </a:r>
          </a:p>
          <a:p>
            <a:r>
              <a:rPr lang="sk-SK" sz="2600" dirty="0">
                <a:latin typeface="Times New Roman" panose="02020603050405020304" pitchFamily="18" charset="0"/>
                <a:cs typeface="Times New Roman" panose="02020603050405020304" pitchFamily="18" charset="0"/>
              </a:rPr>
              <a:t>         s</a:t>
            </a:r>
            <a:r>
              <a:rPr lang="sk-SK" sz="2600" dirty="0">
                <a:solidFill>
                  <a:srgbClr val="FF0000"/>
                </a:solidFill>
                <a:latin typeface="Times New Roman" panose="02020603050405020304" pitchFamily="18" charset="0"/>
                <a:cs typeface="Times New Roman" panose="02020603050405020304" pitchFamily="18" charset="0"/>
              </a:rPr>
              <a:t>pravo</a:t>
            </a:r>
            <a:r>
              <a:rPr lang="sk-SK" sz="2600" dirty="0">
                <a:latin typeface="Times New Roman" panose="02020603050405020304" pitchFamily="18" charset="0"/>
                <a:cs typeface="Times New Roman" panose="02020603050405020304" pitchFamily="18" charset="0"/>
              </a:rPr>
              <a:t>dlivosť –</a:t>
            </a:r>
          </a:p>
          <a:p>
            <a:r>
              <a:rPr lang="sk-SK" sz="2600" dirty="0">
                <a:solidFill>
                  <a:srgbClr val="FF0000"/>
                </a:solidFill>
                <a:latin typeface="Times New Roman" panose="02020603050405020304" pitchFamily="18" charset="0"/>
                <a:cs typeface="Times New Roman" panose="02020603050405020304" pitchFamily="18" charset="0"/>
              </a:rPr>
              <a:t>Jozef najspravodlivejší</a:t>
            </a:r>
          </a:p>
          <a:p>
            <a:r>
              <a:rPr lang="sk-SK" sz="2600" dirty="0">
                <a:latin typeface="Times New Roman" panose="02020603050405020304" pitchFamily="18" charset="0"/>
                <a:cs typeface="Times New Roman" panose="02020603050405020304" pitchFamily="18" charset="0"/>
              </a:rPr>
              <a:t>2.  Aký prívlastok je pred slovom ochranca Kristov?</a:t>
            </a:r>
          </a:p>
          <a:p>
            <a:r>
              <a:rPr lang="sk-SK" sz="2600" dirty="0">
                <a:solidFill>
                  <a:srgbClr val="FF0000"/>
                </a:solidFill>
                <a:latin typeface="Times New Roman" panose="02020603050405020304" pitchFamily="18" charset="0"/>
                <a:cs typeface="Times New Roman" panose="02020603050405020304" pitchFamily="18" charset="0"/>
              </a:rPr>
              <a:t>Starostlivý ochranca Kristov  </a:t>
            </a:r>
          </a:p>
          <a:p>
            <a:r>
              <a:rPr lang="sk-SK" sz="2600" dirty="0">
                <a:latin typeface="Times New Roman" panose="02020603050405020304" pitchFamily="18" charset="0"/>
                <a:cs typeface="Times New Roman" panose="02020603050405020304" pitchFamily="18" charset="0"/>
              </a:rPr>
              <a:t>3. V ktorej invokácií je vyjadrená jeho múdrosť?</a:t>
            </a:r>
          </a:p>
          <a:p>
            <a:r>
              <a:rPr lang="sk-SK" sz="2600" dirty="0">
                <a:solidFill>
                  <a:srgbClr val="FF0000"/>
                </a:solidFill>
                <a:latin typeface="Times New Roman" panose="02020603050405020304" pitchFamily="18" charset="0"/>
                <a:cs typeface="Times New Roman" panose="02020603050405020304" pitchFamily="18" charset="0"/>
              </a:rPr>
              <a:t>Jozef najmúdrejší</a:t>
            </a:r>
          </a:p>
          <a:p>
            <a:r>
              <a:rPr lang="sk-SK" sz="2600" dirty="0">
                <a:latin typeface="Times New Roman" panose="02020603050405020304" pitchFamily="18" charset="0"/>
                <a:cs typeface="Times New Roman" panose="02020603050405020304" pitchFamily="18" charset="0"/>
              </a:rPr>
              <a:t>4. Čím je pre rodiny?</a:t>
            </a:r>
          </a:p>
          <a:p>
            <a:r>
              <a:rPr lang="sk-SK" sz="2600" dirty="0">
                <a:solidFill>
                  <a:srgbClr val="FF0000"/>
                </a:solidFill>
                <a:latin typeface="Times New Roman" panose="02020603050405020304" pitchFamily="18" charset="0"/>
                <a:cs typeface="Times New Roman" panose="02020603050405020304" pitchFamily="18" charset="0"/>
              </a:rPr>
              <a:t>Opora rodín</a:t>
            </a:r>
          </a:p>
          <a:p>
            <a:r>
              <a:rPr lang="sk-SK" sz="2600" dirty="0">
                <a:latin typeface="Times New Roman" panose="02020603050405020304" pitchFamily="18" charset="0"/>
                <a:cs typeface="Times New Roman" panose="02020603050405020304" pitchFamily="18" charset="0"/>
              </a:rPr>
              <a:t>5. Pre akú čnosť bol zrkadlom? </a:t>
            </a:r>
          </a:p>
          <a:p>
            <a:r>
              <a:rPr lang="sk-SK" sz="2600" dirty="0">
                <a:solidFill>
                  <a:srgbClr val="FF0000"/>
                </a:solidFill>
                <a:latin typeface="Times New Roman" panose="02020603050405020304" pitchFamily="18" charset="0"/>
                <a:cs typeface="Times New Roman" panose="02020603050405020304" pitchFamily="18" charset="0"/>
              </a:rPr>
              <a:t>Zrkadlo trpezlivosti</a:t>
            </a:r>
          </a:p>
          <a:p>
            <a:endParaRPr lang="sk-SK" dirty="0"/>
          </a:p>
        </p:txBody>
      </p:sp>
      <p:sp>
        <p:nvSpPr>
          <p:cNvPr id="4" name="Zástupný objekt pre obsah 3">
            <a:extLst>
              <a:ext uri="{FF2B5EF4-FFF2-40B4-BE49-F238E27FC236}">
                <a16:creationId xmlns:a16="http://schemas.microsoft.com/office/drawing/2014/main" xmlns="" id="{319A2E76-7774-47B2-9D09-0531C720223D}"/>
              </a:ext>
            </a:extLst>
          </p:cNvPr>
          <p:cNvSpPr>
            <a:spLocks noGrp="1"/>
          </p:cNvSpPr>
          <p:nvPr>
            <p:ph sz="half" idx="2"/>
          </p:nvPr>
        </p:nvSpPr>
        <p:spPr>
          <a:xfrm>
            <a:off x="4969565" y="1099930"/>
            <a:ext cx="4796152" cy="5758070"/>
          </a:xfrm>
        </p:spPr>
        <p:txBody>
          <a:bodyPr>
            <a:noAutofit/>
          </a:bodyPr>
          <a:lstStyle/>
          <a:p>
            <a:r>
              <a:rPr lang="sk-SK" sz="2400" dirty="0">
                <a:latin typeface="Times New Roman" panose="02020603050405020304" pitchFamily="18" charset="0"/>
                <a:cs typeface="Times New Roman" panose="02020603050405020304" pitchFamily="18" charset="0"/>
              </a:rPr>
              <a:t>6. Čím je pre ubiedených?</a:t>
            </a:r>
          </a:p>
          <a:p>
            <a:r>
              <a:rPr lang="sk-SK" sz="2400" dirty="0">
                <a:latin typeface="Times New Roman" panose="02020603050405020304" pitchFamily="18" charset="0"/>
                <a:cs typeface="Times New Roman" panose="02020603050405020304" pitchFamily="18" charset="0"/>
              </a:rPr>
              <a:t>     </a:t>
            </a:r>
            <a:r>
              <a:rPr lang="sk-SK" sz="2400" dirty="0">
                <a:solidFill>
                  <a:srgbClr val="FF0000"/>
                </a:solidFill>
                <a:latin typeface="Times New Roman" panose="02020603050405020304" pitchFamily="18" charset="0"/>
                <a:cs typeface="Times New Roman" panose="02020603050405020304" pitchFamily="18" charset="0"/>
              </a:rPr>
              <a:t>Útecha ubiedených </a:t>
            </a:r>
            <a:endParaRPr lang="sk-SK" sz="2400" dirty="0">
              <a:solidFill>
                <a:schemeClr val="tx1"/>
              </a:solidFill>
              <a:latin typeface="Times New Roman" panose="02020603050405020304" pitchFamily="18" charset="0"/>
              <a:cs typeface="Times New Roman" panose="02020603050405020304" pitchFamily="18" charset="0"/>
            </a:endParaRPr>
          </a:p>
          <a:p>
            <a:r>
              <a:rPr lang="sk-SK" sz="2400" dirty="0">
                <a:solidFill>
                  <a:schemeClr val="tx1"/>
                </a:solidFill>
                <a:latin typeface="Times New Roman" panose="02020603050405020304" pitchFamily="18" charset="0"/>
                <a:cs typeface="Times New Roman" panose="02020603050405020304" pitchFamily="18" charset="0"/>
              </a:rPr>
              <a:t>7.  Ako sa spomína v súvislosti s chorými?</a:t>
            </a:r>
          </a:p>
          <a:p>
            <a:r>
              <a:rPr lang="sk-SK" sz="2400" dirty="0">
                <a:solidFill>
                  <a:schemeClr val="tx1"/>
                </a:solidFill>
                <a:latin typeface="Times New Roman" panose="02020603050405020304" pitchFamily="18" charset="0"/>
                <a:cs typeface="Times New Roman" panose="02020603050405020304" pitchFamily="18" charset="0"/>
              </a:rPr>
              <a:t>      </a:t>
            </a:r>
            <a:r>
              <a:rPr lang="sk-SK" sz="2400" dirty="0">
                <a:solidFill>
                  <a:srgbClr val="FF0000"/>
                </a:solidFill>
                <a:latin typeface="Times New Roman" panose="02020603050405020304" pitchFamily="18" charset="0"/>
                <a:cs typeface="Times New Roman" panose="02020603050405020304" pitchFamily="18" charset="0"/>
              </a:rPr>
              <a:t>Nádej chorých</a:t>
            </a:r>
            <a:endParaRPr lang="sk-SK" sz="2400" dirty="0">
              <a:solidFill>
                <a:schemeClr val="tx1"/>
              </a:solidFill>
              <a:latin typeface="Times New Roman" panose="02020603050405020304" pitchFamily="18" charset="0"/>
              <a:cs typeface="Times New Roman" panose="02020603050405020304" pitchFamily="18" charset="0"/>
            </a:endParaRPr>
          </a:p>
          <a:p>
            <a:r>
              <a:rPr lang="sk-SK" sz="2400" dirty="0">
                <a:solidFill>
                  <a:schemeClr val="tx1"/>
                </a:solidFill>
                <a:latin typeface="Times New Roman" panose="02020603050405020304" pitchFamily="18" charset="0"/>
                <a:cs typeface="Times New Roman" panose="02020603050405020304" pitchFamily="18" charset="0"/>
              </a:rPr>
              <a:t>8.  Čím je pre Panny?</a:t>
            </a:r>
          </a:p>
          <a:p>
            <a:r>
              <a:rPr lang="sk-SK" sz="2400" dirty="0">
                <a:solidFill>
                  <a:schemeClr val="accent5"/>
                </a:solidFill>
                <a:latin typeface="Times New Roman" panose="02020603050405020304" pitchFamily="18" charset="0"/>
                <a:cs typeface="Times New Roman" panose="02020603050405020304" pitchFamily="18" charset="0"/>
              </a:rPr>
              <a:t>      </a:t>
            </a:r>
            <a:r>
              <a:rPr lang="sk-SK" sz="2400" dirty="0">
                <a:solidFill>
                  <a:srgbClr val="FF0000"/>
                </a:solidFill>
                <a:latin typeface="Times New Roman" panose="02020603050405020304" pitchFamily="18" charset="0"/>
                <a:cs typeface="Times New Roman" panose="02020603050405020304" pitchFamily="18" charset="0"/>
              </a:rPr>
              <a:t>Ochranca Panien</a:t>
            </a:r>
          </a:p>
          <a:p>
            <a:r>
              <a:rPr lang="sk-SK" sz="2400" dirty="0">
                <a:solidFill>
                  <a:schemeClr val="tx1"/>
                </a:solidFill>
                <a:latin typeface="Times New Roman" panose="02020603050405020304" pitchFamily="18" charset="0"/>
                <a:cs typeface="Times New Roman" panose="02020603050405020304" pitchFamily="18" charset="0"/>
              </a:rPr>
              <a:t>9.   Ako je pomenovaný pre zlých duchov?</a:t>
            </a:r>
          </a:p>
          <a:p>
            <a:r>
              <a:rPr lang="sk-SK" sz="2400" dirty="0">
                <a:solidFill>
                  <a:schemeClr val="tx1"/>
                </a:solidFill>
                <a:latin typeface="Times New Roman" panose="02020603050405020304" pitchFamily="18" charset="0"/>
                <a:cs typeface="Times New Roman" panose="02020603050405020304" pitchFamily="18" charset="0"/>
              </a:rPr>
              <a:t>       </a:t>
            </a:r>
            <a:r>
              <a:rPr lang="sk-SK" sz="2400" dirty="0">
                <a:solidFill>
                  <a:srgbClr val="FF0000"/>
                </a:solidFill>
                <a:latin typeface="Times New Roman" panose="02020603050405020304" pitchFamily="18" charset="0"/>
                <a:cs typeface="Times New Roman" panose="02020603050405020304" pitchFamily="18" charset="0"/>
              </a:rPr>
              <a:t>Postrach zlých duchov</a:t>
            </a:r>
          </a:p>
          <a:p>
            <a:r>
              <a:rPr lang="sk-SK" sz="2400" dirty="0">
                <a:solidFill>
                  <a:schemeClr val="tx1"/>
                </a:solidFill>
                <a:latin typeface="Times New Roman" panose="02020603050405020304" pitchFamily="18" charset="0"/>
                <a:cs typeface="Times New Roman" panose="02020603050405020304" pitchFamily="18" charset="0"/>
              </a:rPr>
              <a:t>10. Čím je pre nazaretskú rodinu</a:t>
            </a:r>
            <a:r>
              <a:rPr lang="sk-SK" sz="2400" dirty="0">
                <a:solidFill>
                  <a:schemeClr val="tx2"/>
                </a:solidFill>
                <a:latin typeface="Times New Roman" panose="02020603050405020304" pitchFamily="18" charset="0"/>
                <a:cs typeface="Times New Roman" panose="02020603050405020304" pitchFamily="18" charset="0"/>
              </a:rPr>
              <a:t>?</a:t>
            </a:r>
          </a:p>
          <a:p>
            <a:r>
              <a:rPr lang="sk-SK" sz="2400" dirty="0">
                <a:solidFill>
                  <a:srgbClr val="FF0000"/>
                </a:solidFill>
                <a:latin typeface="Times New Roman" panose="02020603050405020304" pitchFamily="18" charset="0"/>
                <a:cs typeface="Times New Roman" panose="02020603050405020304" pitchFamily="18" charset="0"/>
              </a:rPr>
              <a:t>        Hlava slávnej rodiny</a:t>
            </a:r>
          </a:p>
          <a:p>
            <a:endParaRPr lang="sk-SK" sz="2000" dirty="0">
              <a:solidFill>
                <a:schemeClr val="tx2"/>
              </a:solidFill>
            </a:endParaRPr>
          </a:p>
          <a:p>
            <a:endParaRPr lang="sk-SK" sz="2000" dirty="0">
              <a:solidFill>
                <a:srgbClr val="FF0000"/>
              </a:solidFill>
            </a:endParaRPr>
          </a:p>
        </p:txBody>
      </p:sp>
    </p:spTree>
    <p:extLst>
      <p:ext uri="{BB962C8B-B14F-4D97-AF65-F5344CB8AC3E}">
        <p14:creationId xmlns:p14="http://schemas.microsoft.com/office/powerpoint/2010/main" val="260892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4">
                                            <p:txEl>
                                              <p:pRg st="0" end="0"/>
                                            </p:txEl>
                                          </p:spTgt>
                                        </p:tgtEl>
                                        <p:attrNameLst>
                                          <p:attrName>style.visibility</p:attrName>
                                        </p:attrNameLst>
                                      </p:cBhvr>
                                      <p:to>
                                        <p:strVal val="visible"/>
                                      </p:to>
                                    </p:set>
                                    <p:animEffect transition="in" filter="fade">
                                      <p:cBhvr>
                                        <p:cTn id="84" dur="1000"/>
                                        <p:tgtEl>
                                          <p:spTgt spid="4">
                                            <p:txEl>
                                              <p:pRg st="0" end="0"/>
                                            </p:txEl>
                                          </p:spTgt>
                                        </p:tgtEl>
                                      </p:cBhvr>
                                    </p:animEffect>
                                    <p:anim calcmode="lin" valueType="num">
                                      <p:cBhvr>
                                        <p:cTn id="8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4">
                                            <p:txEl>
                                              <p:pRg st="1" end="1"/>
                                            </p:txEl>
                                          </p:spTgt>
                                        </p:tgtEl>
                                        <p:attrNameLst>
                                          <p:attrName>style.visibility</p:attrName>
                                        </p:attrNameLst>
                                      </p:cBhvr>
                                      <p:to>
                                        <p:strVal val="visible"/>
                                      </p:to>
                                    </p:set>
                                    <p:animEffect transition="in" filter="fade">
                                      <p:cBhvr>
                                        <p:cTn id="91" dur="1000"/>
                                        <p:tgtEl>
                                          <p:spTgt spid="4">
                                            <p:txEl>
                                              <p:pRg st="1" end="1"/>
                                            </p:txEl>
                                          </p:spTgt>
                                        </p:tgtEl>
                                      </p:cBhvr>
                                    </p:animEffect>
                                    <p:anim calcmode="lin" valueType="num">
                                      <p:cBhvr>
                                        <p:cTn id="9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4">
                                            <p:txEl>
                                              <p:pRg st="2" end="2"/>
                                            </p:txEl>
                                          </p:spTgt>
                                        </p:tgtEl>
                                        <p:attrNameLst>
                                          <p:attrName>style.visibility</p:attrName>
                                        </p:attrNameLst>
                                      </p:cBhvr>
                                      <p:to>
                                        <p:strVal val="visible"/>
                                      </p:to>
                                    </p:set>
                                    <p:animEffect transition="in" filter="fade">
                                      <p:cBhvr>
                                        <p:cTn id="98" dur="1000"/>
                                        <p:tgtEl>
                                          <p:spTgt spid="4">
                                            <p:txEl>
                                              <p:pRg st="2" end="2"/>
                                            </p:txEl>
                                          </p:spTgt>
                                        </p:tgtEl>
                                      </p:cBhvr>
                                    </p:animEffect>
                                    <p:anim calcmode="lin" valueType="num">
                                      <p:cBhvr>
                                        <p:cTn id="9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0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4">
                                            <p:txEl>
                                              <p:pRg st="3" end="3"/>
                                            </p:txEl>
                                          </p:spTgt>
                                        </p:tgtEl>
                                        <p:attrNameLst>
                                          <p:attrName>style.visibility</p:attrName>
                                        </p:attrNameLst>
                                      </p:cBhvr>
                                      <p:to>
                                        <p:strVal val="visible"/>
                                      </p:to>
                                    </p:set>
                                    <p:animEffect transition="in" filter="fade">
                                      <p:cBhvr>
                                        <p:cTn id="105" dur="1000"/>
                                        <p:tgtEl>
                                          <p:spTgt spid="4">
                                            <p:txEl>
                                              <p:pRg st="3" end="3"/>
                                            </p:txEl>
                                          </p:spTgt>
                                        </p:tgtEl>
                                      </p:cBhvr>
                                    </p:animEffect>
                                    <p:anim calcmode="lin" valueType="num">
                                      <p:cBhvr>
                                        <p:cTn id="10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0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4">
                                            <p:txEl>
                                              <p:pRg st="4" end="4"/>
                                            </p:txEl>
                                          </p:spTgt>
                                        </p:tgtEl>
                                        <p:attrNameLst>
                                          <p:attrName>style.visibility</p:attrName>
                                        </p:attrNameLst>
                                      </p:cBhvr>
                                      <p:to>
                                        <p:strVal val="visible"/>
                                      </p:to>
                                    </p:set>
                                    <p:animEffect transition="in" filter="fade">
                                      <p:cBhvr>
                                        <p:cTn id="112" dur="1000"/>
                                        <p:tgtEl>
                                          <p:spTgt spid="4">
                                            <p:txEl>
                                              <p:pRg st="4" end="4"/>
                                            </p:txEl>
                                          </p:spTgt>
                                        </p:tgtEl>
                                      </p:cBhvr>
                                    </p:animEffect>
                                    <p:anim calcmode="lin" valueType="num">
                                      <p:cBhvr>
                                        <p:cTn id="11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1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
                                            <p:txEl>
                                              <p:pRg st="5" end="5"/>
                                            </p:txEl>
                                          </p:spTgt>
                                        </p:tgtEl>
                                        <p:attrNameLst>
                                          <p:attrName>style.visibility</p:attrName>
                                        </p:attrNameLst>
                                      </p:cBhvr>
                                      <p:to>
                                        <p:strVal val="visible"/>
                                      </p:to>
                                    </p:set>
                                    <p:animEffect transition="in" filter="fade">
                                      <p:cBhvr>
                                        <p:cTn id="119" dur="1000"/>
                                        <p:tgtEl>
                                          <p:spTgt spid="4">
                                            <p:txEl>
                                              <p:pRg st="5" end="5"/>
                                            </p:txEl>
                                          </p:spTgt>
                                        </p:tgtEl>
                                      </p:cBhvr>
                                    </p:animEffect>
                                    <p:anim calcmode="lin" valueType="num">
                                      <p:cBhvr>
                                        <p:cTn id="120"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21"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4">
                                            <p:txEl>
                                              <p:pRg st="6" end="6"/>
                                            </p:txEl>
                                          </p:spTgt>
                                        </p:tgtEl>
                                        <p:attrNameLst>
                                          <p:attrName>style.visibility</p:attrName>
                                        </p:attrNameLst>
                                      </p:cBhvr>
                                      <p:to>
                                        <p:strVal val="visible"/>
                                      </p:to>
                                    </p:set>
                                    <p:animEffect transition="in" filter="fade">
                                      <p:cBhvr>
                                        <p:cTn id="126" dur="1000"/>
                                        <p:tgtEl>
                                          <p:spTgt spid="4">
                                            <p:txEl>
                                              <p:pRg st="6" end="6"/>
                                            </p:txEl>
                                          </p:spTgt>
                                        </p:tgtEl>
                                      </p:cBhvr>
                                    </p:animEffect>
                                    <p:anim calcmode="lin" valueType="num">
                                      <p:cBhvr>
                                        <p:cTn id="127"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28"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4">
                                            <p:txEl>
                                              <p:pRg st="7" end="7"/>
                                            </p:txEl>
                                          </p:spTgt>
                                        </p:tgtEl>
                                        <p:attrNameLst>
                                          <p:attrName>style.visibility</p:attrName>
                                        </p:attrNameLst>
                                      </p:cBhvr>
                                      <p:to>
                                        <p:strVal val="visible"/>
                                      </p:to>
                                    </p:set>
                                    <p:animEffect transition="in" filter="fade">
                                      <p:cBhvr>
                                        <p:cTn id="133" dur="1000"/>
                                        <p:tgtEl>
                                          <p:spTgt spid="4">
                                            <p:txEl>
                                              <p:pRg st="7" end="7"/>
                                            </p:txEl>
                                          </p:spTgt>
                                        </p:tgtEl>
                                      </p:cBhvr>
                                    </p:animEffect>
                                    <p:anim calcmode="lin" valueType="num">
                                      <p:cBhvr>
                                        <p:cTn id="134"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35"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4">
                                            <p:txEl>
                                              <p:pRg st="8" end="8"/>
                                            </p:txEl>
                                          </p:spTgt>
                                        </p:tgtEl>
                                        <p:attrNameLst>
                                          <p:attrName>style.visibility</p:attrName>
                                        </p:attrNameLst>
                                      </p:cBhvr>
                                      <p:to>
                                        <p:strVal val="visible"/>
                                      </p:to>
                                    </p:set>
                                    <p:animEffect transition="in" filter="fade">
                                      <p:cBhvr>
                                        <p:cTn id="140" dur="1000"/>
                                        <p:tgtEl>
                                          <p:spTgt spid="4">
                                            <p:txEl>
                                              <p:pRg st="8" end="8"/>
                                            </p:txEl>
                                          </p:spTgt>
                                        </p:tgtEl>
                                      </p:cBhvr>
                                    </p:animEffect>
                                    <p:anim calcmode="lin" valueType="num">
                                      <p:cBhvr>
                                        <p:cTn id="141"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42"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4">
                                            <p:txEl>
                                              <p:pRg st="9" end="9"/>
                                            </p:txEl>
                                          </p:spTgt>
                                        </p:tgtEl>
                                        <p:attrNameLst>
                                          <p:attrName>style.visibility</p:attrName>
                                        </p:attrNameLst>
                                      </p:cBhvr>
                                      <p:to>
                                        <p:strVal val="visible"/>
                                      </p:to>
                                    </p:set>
                                    <p:animEffect transition="in" filter="fade">
                                      <p:cBhvr>
                                        <p:cTn id="147" dur="1000"/>
                                        <p:tgtEl>
                                          <p:spTgt spid="4">
                                            <p:txEl>
                                              <p:pRg st="9" end="9"/>
                                            </p:txEl>
                                          </p:spTgt>
                                        </p:tgtEl>
                                      </p:cBhvr>
                                    </p:animEffect>
                                    <p:anim calcmode="lin" valueType="num">
                                      <p:cBhvr>
                                        <p:cTn id="148"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49"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xmlns="" id="{9115B5C7-406F-47C1-8A7A-9B2727D34B15}"/>
              </a:ext>
            </a:extLst>
          </p:cNvPr>
          <p:cNvSpPr>
            <a:spLocks noGrp="1"/>
          </p:cNvSpPr>
          <p:nvPr>
            <p:ph sz="half" idx="1"/>
          </p:nvPr>
        </p:nvSpPr>
        <p:spPr>
          <a:xfrm>
            <a:off x="569844" y="117642"/>
            <a:ext cx="4425887" cy="6740358"/>
          </a:xfrm>
        </p:spPr>
        <p:txBody>
          <a:bodyPr>
            <a:noAutofit/>
          </a:bodyPr>
          <a:lstStyle/>
          <a:p>
            <a:r>
              <a:rPr lang="sk-SK" sz="2400" dirty="0">
                <a:solidFill>
                  <a:schemeClr val="tx2"/>
                </a:solidFill>
                <a:latin typeface="Times New Roman" panose="02020603050405020304" pitchFamily="18" charset="0"/>
                <a:cs typeface="Times New Roman" panose="02020603050405020304" pitchFamily="18" charset="0"/>
              </a:rPr>
              <a:t>11. Ako sa spomína v súvislosti s Cirkvou?</a:t>
            </a:r>
          </a:p>
          <a:p>
            <a:r>
              <a:rPr lang="sk-SK" sz="2400" dirty="0">
                <a:solidFill>
                  <a:srgbClr val="FF0000"/>
                </a:solidFill>
                <a:latin typeface="Times New Roman" panose="02020603050405020304" pitchFamily="18" charset="0"/>
                <a:cs typeface="Times New Roman" panose="02020603050405020304" pitchFamily="18" charset="0"/>
              </a:rPr>
              <a:t>Ochranca svätej Cirkvi </a:t>
            </a:r>
          </a:p>
          <a:p>
            <a:r>
              <a:rPr lang="sk-SK" sz="2400" dirty="0">
                <a:solidFill>
                  <a:schemeClr val="tx2"/>
                </a:solidFill>
                <a:latin typeface="Times New Roman" panose="02020603050405020304" pitchFamily="18" charset="0"/>
                <a:cs typeface="Times New Roman" panose="02020603050405020304" pitchFamily="18" charset="0"/>
              </a:rPr>
              <a:t>12. V jednej invokácií sa spomína ako milovník čoho?</a:t>
            </a:r>
          </a:p>
          <a:p>
            <a:r>
              <a:rPr lang="sk-SK" sz="2400" dirty="0">
                <a:solidFill>
                  <a:srgbClr val="FF0000"/>
                </a:solidFill>
                <a:latin typeface="Times New Roman" panose="02020603050405020304" pitchFamily="18" charset="0"/>
                <a:cs typeface="Times New Roman" panose="02020603050405020304" pitchFamily="18" charset="0"/>
              </a:rPr>
              <a:t> Milovník chudoby</a:t>
            </a:r>
          </a:p>
          <a:p>
            <a:r>
              <a:rPr lang="sk-SK" sz="2400" dirty="0">
                <a:solidFill>
                  <a:schemeClr val="tx2"/>
                </a:solidFill>
                <a:latin typeface="Times New Roman" panose="02020603050405020304" pitchFamily="18" charset="0"/>
                <a:cs typeface="Times New Roman" panose="02020603050405020304" pitchFamily="18" charset="0"/>
              </a:rPr>
              <a:t>13. Kým je pre umierajúcich?</a:t>
            </a:r>
          </a:p>
          <a:p>
            <a:r>
              <a:rPr lang="sk-SK" sz="2400" dirty="0">
                <a:solidFill>
                  <a:srgbClr val="FF0000"/>
                </a:solidFill>
                <a:latin typeface="Times New Roman" panose="02020603050405020304" pitchFamily="18" charset="0"/>
                <a:cs typeface="Times New Roman" panose="02020603050405020304" pitchFamily="18" charset="0"/>
              </a:rPr>
              <a:t> Patrón umierajúcich</a:t>
            </a:r>
          </a:p>
          <a:p>
            <a:r>
              <a:rPr lang="sk-SK" sz="2400" dirty="0">
                <a:solidFill>
                  <a:schemeClr val="tx2"/>
                </a:solidFill>
                <a:latin typeface="Times New Roman" panose="02020603050405020304" pitchFamily="18" charset="0"/>
                <a:cs typeface="Times New Roman" panose="02020603050405020304" pitchFamily="18" charset="0"/>
              </a:rPr>
              <a:t>14. S čím je spojený prívlastok </a:t>
            </a:r>
          </a:p>
          <a:p>
            <a:pPr marL="0" indent="0">
              <a:buNone/>
            </a:pPr>
            <a:r>
              <a:rPr lang="sk-SK" sz="2400" dirty="0">
                <a:solidFill>
                  <a:schemeClr val="tx2"/>
                </a:solidFill>
                <a:latin typeface="Times New Roman" panose="02020603050405020304" pitchFamily="18" charset="0"/>
                <a:cs typeface="Times New Roman" panose="02020603050405020304" pitchFamily="18" charset="0"/>
              </a:rPr>
              <a:t>     </a:t>
            </a:r>
            <a:r>
              <a:rPr lang="sk-SK" sz="2400" dirty="0" err="1">
                <a:solidFill>
                  <a:schemeClr val="tx2"/>
                </a:solidFill>
                <a:latin typeface="Times New Roman" panose="02020603050405020304" pitchFamily="18" charset="0"/>
                <a:cs typeface="Times New Roman" panose="02020603050405020304" pitchFamily="18" charset="0"/>
              </a:rPr>
              <a:t>Preslávny</a:t>
            </a:r>
            <a:r>
              <a:rPr lang="sk-SK" sz="2400" dirty="0">
                <a:solidFill>
                  <a:schemeClr val="tx2"/>
                </a:solidFill>
                <a:latin typeface="Times New Roman" panose="02020603050405020304" pitchFamily="18" charset="0"/>
                <a:cs typeface="Times New Roman" panose="02020603050405020304" pitchFamily="18" charset="0"/>
              </a:rPr>
              <a:t>?</a:t>
            </a:r>
          </a:p>
          <a:p>
            <a:r>
              <a:rPr lang="sk-SK" sz="2400" dirty="0">
                <a:solidFill>
                  <a:srgbClr val="FF0000"/>
                </a:solidFill>
                <a:latin typeface="Times New Roman" panose="02020603050405020304" pitchFamily="18" charset="0"/>
                <a:cs typeface="Times New Roman" panose="02020603050405020304" pitchFamily="18" charset="0"/>
              </a:rPr>
              <a:t> </a:t>
            </a:r>
            <a:r>
              <a:rPr lang="sk-SK" sz="2400" dirty="0" err="1">
                <a:solidFill>
                  <a:srgbClr val="FF0000"/>
                </a:solidFill>
                <a:latin typeface="Times New Roman" panose="02020603050405020304" pitchFamily="18" charset="0"/>
                <a:cs typeface="Times New Roman" panose="02020603050405020304" pitchFamily="18" charset="0"/>
              </a:rPr>
              <a:t>Preslávny</a:t>
            </a:r>
            <a:r>
              <a:rPr lang="sk-SK" sz="2400" dirty="0">
                <a:solidFill>
                  <a:srgbClr val="FF0000"/>
                </a:solidFill>
                <a:latin typeface="Times New Roman" panose="02020603050405020304" pitchFamily="18" charset="0"/>
                <a:cs typeface="Times New Roman" panose="02020603050405020304" pitchFamily="18" charset="0"/>
              </a:rPr>
              <a:t> potomok Dávidov</a:t>
            </a:r>
          </a:p>
          <a:p>
            <a:r>
              <a:rPr lang="sk-SK" sz="2400" dirty="0">
                <a:solidFill>
                  <a:schemeClr val="tx2"/>
                </a:solidFill>
                <a:latin typeface="Times New Roman" panose="02020603050405020304" pitchFamily="18" charset="0"/>
                <a:cs typeface="Times New Roman" panose="02020603050405020304" pitchFamily="18" charset="0"/>
              </a:rPr>
              <a:t>15. Ako znie invokácia kde sa </a:t>
            </a:r>
          </a:p>
          <a:p>
            <a:pPr marL="0" indent="0">
              <a:buNone/>
            </a:pPr>
            <a:r>
              <a:rPr lang="sk-SK" sz="2400" dirty="0">
                <a:solidFill>
                  <a:schemeClr val="tx2"/>
                </a:solidFill>
                <a:latin typeface="Times New Roman" panose="02020603050405020304" pitchFamily="18" charset="0"/>
                <a:cs typeface="Times New Roman" panose="02020603050405020304" pitchFamily="18" charset="0"/>
              </a:rPr>
              <a:t>     spomína jeho poslušnosť?</a:t>
            </a:r>
          </a:p>
          <a:p>
            <a:r>
              <a:rPr lang="sk-SK" sz="2400" dirty="0">
                <a:solidFill>
                  <a:schemeClr val="tx2"/>
                </a:solidFill>
                <a:latin typeface="Times New Roman" panose="02020603050405020304" pitchFamily="18" charset="0"/>
                <a:cs typeface="Times New Roman" panose="02020603050405020304" pitchFamily="18" charset="0"/>
              </a:rPr>
              <a:t> </a:t>
            </a:r>
            <a:r>
              <a:rPr lang="sk-SK" sz="2400" dirty="0">
                <a:solidFill>
                  <a:srgbClr val="FF0000"/>
                </a:solidFill>
                <a:latin typeface="Times New Roman" panose="02020603050405020304" pitchFamily="18" charset="0"/>
                <a:cs typeface="Times New Roman" panose="02020603050405020304" pitchFamily="18" charset="0"/>
              </a:rPr>
              <a:t>Jozef najposlušnejší  </a:t>
            </a:r>
          </a:p>
          <a:p>
            <a:endParaRPr lang="sk-SK" sz="2400" dirty="0">
              <a:solidFill>
                <a:srgbClr val="FF0000"/>
              </a:solidFill>
              <a:latin typeface="Times New Roman" panose="02020603050405020304" pitchFamily="18" charset="0"/>
              <a:cs typeface="Times New Roman" panose="02020603050405020304" pitchFamily="18" charset="0"/>
            </a:endParaRPr>
          </a:p>
          <a:p>
            <a:pPr marL="0" indent="0">
              <a:buNone/>
            </a:pPr>
            <a:r>
              <a:rPr lang="sk-SK" sz="2200" dirty="0">
                <a:solidFill>
                  <a:schemeClr val="tx2"/>
                </a:solidFill>
              </a:rPr>
              <a:t> </a:t>
            </a:r>
            <a:endParaRPr lang="sk-SK" sz="2200" dirty="0"/>
          </a:p>
        </p:txBody>
      </p:sp>
      <p:sp>
        <p:nvSpPr>
          <p:cNvPr id="4" name="Zástupný objekt pre obsah 3">
            <a:extLst>
              <a:ext uri="{FF2B5EF4-FFF2-40B4-BE49-F238E27FC236}">
                <a16:creationId xmlns:a16="http://schemas.microsoft.com/office/drawing/2014/main" xmlns="" id="{CDE414C2-E17C-4D66-A91A-FCBD8DE584CC}"/>
              </a:ext>
            </a:extLst>
          </p:cNvPr>
          <p:cNvSpPr>
            <a:spLocks noGrp="1"/>
          </p:cNvSpPr>
          <p:nvPr>
            <p:ph sz="half" idx="2"/>
          </p:nvPr>
        </p:nvSpPr>
        <p:spPr>
          <a:xfrm>
            <a:off x="4995731" y="304800"/>
            <a:ext cx="4665104" cy="6553200"/>
          </a:xfrm>
        </p:spPr>
        <p:txBody>
          <a:bodyPr>
            <a:normAutofit/>
          </a:bodyPr>
          <a:lstStyle/>
          <a:p>
            <a:r>
              <a:rPr lang="sk-SK" sz="2200" dirty="0">
                <a:solidFill>
                  <a:schemeClr val="tx2"/>
                </a:solidFill>
              </a:rPr>
              <a:t>16</a:t>
            </a:r>
            <a:r>
              <a:rPr lang="sk-SK" sz="2400" dirty="0">
                <a:solidFill>
                  <a:schemeClr val="tx2"/>
                </a:solidFill>
                <a:latin typeface="Times New Roman" panose="02020603050405020304" pitchFamily="18" charset="0"/>
                <a:cs typeface="Times New Roman" panose="02020603050405020304" pitchFamily="18" charset="0"/>
              </a:rPr>
              <a:t>. Čím je pre robotníkov?</a:t>
            </a:r>
          </a:p>
          <a:p>
            <a:r>
              <a:rPr lang="sk-SK" sz="2400" dirty="0">
                <a:solidFill>
                  <a:schemeClr val="tx2"/>
                </a:solidFill>
                <a:latin typeface="Times New Roman" panose="02020603050405020304" pitchFamily="18" charset="0"/>
                <a:cs typeface="Times New Roman" panose="02020603050405020304" pitchFamily="18" charset="0"/>
              </a:rPr>
              <a:t>      </a:t>
            </a:r>
            <a:r>
              <a:rPr lang="sk-SK" sz="2400" dirty="0">
                <a:solidFill>
                  <a:srgbClr val="FF0000"/>
                </a:solidFill>
                <a:latin typeface="Times New Roman" panose="02020603050405020304" pitchFamily="18" charset="0"/>
                <a:cs typeface="Times New Roman" panose="02020603050405020304" pitchFamily="18" charset="0"/>
              </a:rPr>
              <a:t>Príklad robotníkov</a:t>
            </a:r>
          </a:p>
          <a:p>
            <a:r>
              <a:rPr lang="sk-SK" sz="2400" dirty="0">
                <a:solidFill>
                  <a:schemeClr val="tx2"/>
                </a:solidFill>
                <a:latin typeface="Times New Roman" panose="02020603050405020304" pitchFamily="18" charset="0"/>
                <a:cs typeface="Times New Roman" panose="02020603050405020304" pitchFamily="18" charset="0"/>
              </a:rPr>
              <a:t>17. Jozef bol ozdobou čoho?</a:t>
            </a:r>
          </a:p>
          <a:p>
            <a:r>
              <a:rPr lang="sk-SK" sz="2400" dirty="0">
                <a:solidFill>
                  <a:schemeClr val="tx2"/>
                </a:solidFill>
                <a:latin typeface="Times New Roman" panose="02020603050405020304" pitchFamily="18" charset="0"/>
                <a:cs typeface="Times New Roman" panose="02020603050405020304" pitchFamily="18" charset="0"/>
              </a:rPr>
              <a:t>      </a:t>
            </a:r>
            <a:r>
              <a:rPr lang="sk-SK" sz="2400" dirty="0">
                <a:solidFill>
                  <a:srgbClr val="FF0000"/>
                </a:solidFill>
                <a:latin typeface="Times New Roman" panose="02020603050405020304" pitchFamily="18" charset="0"/>
                <a:cs typeface="Times New Roman" panose="02020603050405020304" pitchFamily="18" charset="0"/>
              </a:rPr>
              <a:t>Ozdoba domáceho života</a:t>
            </a:r>
          </a:p>
          <a:p>
            <a:r>
              <a:rPr lang="sk-SK" sz="2400" dirty="0">
                <a:solidFill>
                  <a:schemeClr val="tx2"/>
                </a:solidFill>
                <a:latin typeface="Times New Roman" panose="02020603050405020304" pitchFamily="18" charset="0"/>
                <a:cs typeface="Times New Roman" panose="02020603050405020304" pitchFamily="18" charset="0"/>
              </a:rPr>
              <a:t>18. Pri ktorej invokácií sa         spomína, že je šľachetný?</a:t>
            </a:r>
          </a:p>
          <a:p>
            <a:r>
              <a:rPr lang="sk-SK" sz="2400" dirty="0">
                <a:solidFill>
                  <a:schemeClr val="tx2"/>
                </a:solidFill>
                <a:latin typeface="Times New Roman" panose="02020603050405020304" pitchFamily="18" charset="0"/>
                <a:cs typeface="Times New Roman" panose="02020603050405020304" pitchFamily="18" charset="0"/>
              </a:rPr>
              <a:t>      </a:t>
            </a:r>
            <a:r>
              <a:rPr lang="sk-SK" sz="2400" dirty="0">
                <a:solidFill>
                  <a:srgbClr val="FF0000"/>
                </a:solidFill>
                <a:latin typeface="Times New Roman" panose="02020603050405020304" pitchFamily="18" charset="0"/>
                <a:cs typeface="Times New Roman" panose="02020603050405020304" pitchFamily="18" charset="0"/>
              </a:rPr>
              <a:t>Šľachetný strážca Panny</a:t>
            </a:r>
          </a:p>
          <a:p>
            <a:r>
              <a:rPr lang="sk-SK" sz="2400" dirty="0">
                <a:solidFill>
                  <a:schemeClr val="tx2"/>
                </a:solidFill>
                <a:latin typeface="Times New Roman" panose="02020603050405020304" pitchFamily="18" charset="0"/>
                <a:cs typeface="Times New Roman" panose="02020603050405020304" pitchFamily="18" charset="0"/>
              </a:rPr>
              <a:t>19. Kde sa spomína čistota?</a:t>
            </a:r>
          </a:p>
          <a:p>
            <a:r>
              <a:rPr lang="sk-SK" sz="2400" dirty="0">
                <a:solidFill>
                  <a:schemeClr val="tx2"/>
                </a:solidFill>
                <a:latin typeface="Times New Roman" panose="02020603050405020304" pitchFamily="18" charset="0"/>
                <a:cs typeface="Times New Roman" panose="02020603050405020304" pitchFamily="18" charset="0"/>
              </a:rPr>
              <a:t>      </a:t>
            </a:r>
            <a:r>
              <a:rPr lang="sk-SK" sz="2400" dirty="0">
                <a:solidFill>
                  <a:srgbClr val="FF0000"/>
                </a:solidFill>
                <a:latin typeface="Times New Roman" panose="02020603050405020304" pitchFamily="18" charset="0"/>
                <a:cs typeface="Times New Roman" panose="02020603050405020304" pitchFamily="18" charset="0"/>
              </a:rPr>
              <a:t>Jozef najčistejší</a:t>
            </a:r>
          </a:p>
          <a:p>
            <a:r>
              <a:rPr lang="sk-SK" sz="2400" dirty="0">
                <a:solidFill>
                  <a:schemeClr val="tx2"/>
                </a:solidFill>
                <a:latin typeface="Times New Roman" panose="02020603050405020304" pitchFamily="18" charset="0"/>
                <a:cs typeface="Times New Roman" panose="02020603050405020304" pitchFamily="18" charset="0"/>
              </a:rPr>
              <a:t>20.  Kým bol pre Božiu Rodičku?</a:t>
            </a:r>
          </a:p>
          <a:p>
            <a:r>
              <a:rPr lang="sk-SK" sz="2400" dirty="0">
                <a:solidFill>
                  <a:srgbClr val="FF0000"/>
                </a:solidFill>
                <a:latin typeface="Times New Roman" panose="02020603050405020304" pitchFamily="18" charset="0"/>
                <a:cs typeface="Times New Roman" panose="02020603050405020304" pitchFamily="18" charset="0"/>
              </a:rPr>
              <a:t>       Ženích Božej Rodičky </a:t>
            </a:r>
          </a:p>
          <a:p>
            <a:pPr marL="0" indent="0">
              <a:buNone/>
            </a:pPr>
            <a:endParaRPr lang="sk-SK" sz="2200" dirty="0">
              <a:solidFill>
                <a:schemeClr val="tx2"/>
              </a:solidFill>
            </a:endParaRPr>
          </a:p>
          <a:p>
            <a:pPr marL="0" indent="0">
              <a:buNone/>
            </a:pPr>
            <a:endParaRPr lang="sk-SK" dirty="0"/>
          </a:p>
        </p:txBody>
      </p:sp>
    </p:spTree>
    <p:extLst>
      <p:ext uri="{BB962C8B-B14F-4D97-AF65-F5344CB8AC3E}">
        <p14:creationId xmlns:p14="http://schemas.microsoft.com/office/powerpoint/2010/main" val="403300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Effect transition="in" filter="fade">
                                      <p:cBhvr>
                                        <p:cTn id="91" dur="1000"/>
                                        <p:tgtEl>
                                          <p:spTgt spid="3">
                                            <p:txEl>
                                              <p:pRg st="13" end="13"/>
                                            </p:txEl>
                                          </p:spTgt>
                                        </p:tgtEl>
                                      </p:cBhvr>
                                    </p:animEffect>
                                    <p:anim calcmode="lin" valueType="num">
                                      <p:cBhvr>
                                        <p:cTn id="9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4">
                                            <p:txEl>
                                              <p:pRg st="0" end="0"/>
                                            </p:txEl>
                                          </p:spTgt>
                                        </p:tgtEl>
                                        <p:attrNameLst>
                                          <p:attrName>style.visibility</p:attrName>
                                        </p:attrNameLst>
                                      </p:cBhvr>
                                      <p:to>
                                        <p:strVal val="visible"/>
                                      </p:to>
                                    </p:set>
                                    <p:animEffect transition="in" filter="fade">
                                      <p:cBhvr>
                                        <p:cTn id="98" dur="1000"/>
                                        <p:tgtEl>
                                          <p:spTgt spid="4">
                                            <p:txEl>
                                              <p:pRg st="0" end="0"/>
                                            </p:txEl>
                                          </p:spTgt>
                                        </p:tgtEl>
                                      </p:cBhvr>
                                    </p:animEffect>
                                    <p:anim calcmode="lin" valueType="num">
                                      <p:cBhvr>
                                        <p:cTn id="9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4">
                                            <p:txEl>
                                              <p:pRg st="1" end="1"/>
                                            </p:txEl>
                                          </p:spTgt>
                                        </p:tgtEl>
                                        <p:attrNameLst>
                                          <p:attrName>style.visibility</p:attrName>
                                        </p:attrNameLst>
                                      </p:cBhvr>
                                      <p:to>
                                        <p:strVal val="visible"/>
                                      </p:to>
                                    </p:set>
                                    <p:animEffect transition="in" filter="fade">
                                      <p:cBhvr>
                                        <p:cTn id="105" dur="1000"/>
                                        <p:tgtEl>
                                          <p:spTgt spid="4">
                                            <p:txEl>
                                              <p:pRg st="1" end="1"/>
                                            </p:txEl>
                                          </p:spTgt>
                                        </p:tgtEl>
                                      </p:cBhvr>
                                    </p:animEffect>
                                    <p:anim calcmode="lin" valueType="num">
                                      <p:cBhvr>
                                        <p:cTn id="10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07"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4">
                                            <p:txEl>
                                              <p:pRg st="2" end="2"/>
                                            </p:txEl>
                                          </p:spTgt>
                                        </p:tgtEl>
                                        <p:attrNameLst>
                                          <p:attrName>style.visibility</p:attrName>
                                        </p:attrNameLst>
                                      </p:cBhvr>
                                      <p:to>
                                        <p:strVal val="visible"/>
                                      </p:to>
                                    </p:set>
                                    <p:animEffect transition="in" filter="fade">
                                      <p:cBhvr>
                                        <p:cTn id="112" dur="1000"/>
                                        <p:tgtEl>
                                          <p:spTgt spid="4">
                                            <p:txEl>
                                              <p:pRg st="2" end="2"/>
                                            </p:txEl>
                                          </p:spTgt>
                                        </p:tgtEl>
                                      </p:cBhvr>
                                    </p:animEffect>
                                    <p:anim calcmode="lin" valueType="num">
                                      <p:cBhvr>
                                        <p:cTn id="1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1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
                                            <p:txEl>
                                              <p:pRg st="3" end="3"/>
                                            </p:txEl>
                                          </p:spTgt>
                                        </p:tgtEl>
                                        <p:attrNameLst>
                                          <p:attrName>style.visibility</p:attrName>
                                        </p:attrNameLst>
                                      </p:cBhvr>
                                      <p:to>
                                        <p:strVal val="visible"/>
                                      </p:to>
                                    </p:set>
                                    <p:animEffect transition="in" filter="fade">
                                      <p:cBhvr>
                                        <p:cTn id="119" dur="1000"/>
                                        <p:tgtEl>
                                          <p:spTgt spid="4">
                                            <p:txEl>
                                              <p:pRg st="3" end="3"/>
                                            </p:txEl>
                                          </p:spTgt>
                                        </p:tgtEl>
                                      </p:cBhvr>
                                    </p:animEffect>
                                    <p:anim calcmode="lin" valueType="num">
                                      <p:cBhvr>
                                        <p:cTn id="12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21"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4">
                                            <p:txEl>
                                              <p:pRg st="4" end="4"/>
                                            </p:txEl>
                                          </p:spTgt>
                                        </p:tgtEl>
                                        <p:attrNameLst>
                                          <p:attrName>style.visibility</p:attrName>
                                        </p:attrNameLst>
                                      </p:cBhvr>
                                      <p:to>
                                        <p:strVal val="visible"/>
                                      </p:to>
                                    </p:set>
                                    <p:animEffect transition="in" filter="fade">
                                      <p:cBhvr>
                                        <p:cTn id="126" dur="1000"/>
                                        <p:tgtEl>
                                          <p:spTgt spid="4">
                                            <p:txEl>
                                              <p:pRg st="4" end="4"/>
                                            </p:txEl>
                                          </p:spTgt>
                                        </p:tgtEl>
                                      </p:cBhvr>
                                    </p:animEffect>
                                    <p:anim calcmode="lin" valueType="num">
                                      <p:cBhvr>
                                        <p:cTn id="12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2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4">
                                            <p:txEl>
                                              <p:pRg st="5" end="5"/>
                                            </p:txEl>
                                          </p:spTgt>
                                        </p:tgtEl>
                                        <p:attrNameLst>
                                          <p:attrName>style.visibility</p:attrName>
                                        </p:attrNameLst>
                                      </p:cBhvr>
                                      <p:to>
                                        <p:strVal val="visible"/>
                                      </p:to>
                                    </p:set>
                                    <p:animEffect transition="in" filter="fade">
                                      <p:cBhvr>
                                        <p:cTn id="133" dur="1000"/>
                                        <p:tgtEl>
                                          <p:spTgt spid="4">
                                            <p:txEl>
                                              <p:pRg st="5" end="5"/>
                                            </p:txEl>
                                          </p:spTgt>
                                        </p:tgtEl>
                                      </p:cBhvr>
                                    </p:animEffect>
                                    <p:anim calcmode="lin" valueType="num">
                                      <p:cBhvr>
                                        <p:cTn id="134"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35"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4">
                                            <p:txEl>
                                              <p:pRg st="6" end="6"/>
                                            </p:txEl>
                                          </p:spTgt>
                                        </p:tgtEl>
                                        <p:attrNameLst>
                                          <p:attrName>style.visibility</p:attrName>
                                        </p:attrNameLst>
                                      </p:cBhvr>
                                      <p:to>
                                        <p:strVal val="visible"/>
                                      </p:to>
                                    </p:set>
                                    <p:animEffect transition="in" filter="fade">
                                      <p:cBhvr>
                                        <p:cTn id="140" dur="1000"/>
                                        <p:tgtEl>
                                          <p:spTgt spid="4">
                                            <p:txEl>
                                              <p:pRg st="6" end="6"/>
                                            </p:txEl>
                                          </p:spTgt>
                                        </p:tgtEl>
                                      </p:cBhvr>
                                    </p:animEffect>
                                    <p:anim calcmode="lin" valueType="num">
                                      <p:cBhvr>
                                        <p:cTn id="14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42"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4">
                                            <p:txEl>
                                              <p:pRg st="7" end="7"/>
                                            </p:txEl>
                                          </p:spTgt>
                                        </p:tgtEl>
                                        <p:attrNameLst>
                                          <p:attrName>style.visibility</p:attrName>
                                        </p:attrNameLst>
                                      </p:cBhvr>
                                      <p:to>
                                        <p:strVal val="visible"/>
                                      </p:to>
                                    </p:set>
                                    <p:animEffect transition="in" filter="fade">
                                      <p:cBhvr>
                                        <p:cTn id="147" dur="1000"/>
                                        <p:tgtEl>
                                          <p:spTgt spid="4">
                                            <p:txEl>
                                              <p:pRg st="7" end="7"/>
                                            </p:txEl>
                                          </p:spTgt>
                                        </p:tgtEl>
                                      </p:cBhvr>
                                    </p:animEffect>
                                    <p:anim calcmode="lin" valueType="num">
                                      <p:cBhvr>
                                        <p:cTn id="14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49"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grpId="0" nodeType="clickEffect">
                                  <p:stCondLst>
                                    <p:cond delay="0"/>
                                  </p:stCondLst>
                                  <p:childTnLst>
                                    <p:set>
                                      <p:cBhvr>
                                        <p:cTn id="153" dur="1" fill="hold">
                                          <p:stCondLst>
                                            <p:cond delay="0"/>
                                          </p:stCondLst>
                                        </p:cTn>
                                        <p:tgtEl>
                                          <p:spTgt spid="4">
                                            <p:txEl>
                                              <p:pRg st="8" end="8"/>
                                            </p:txEl>
                                          </p:spTgt>
                                        </p:tgtEl>
                                        <p:attrNameLst>
                                          <p:attrName>style.visibility</p:attrName>
                                        </p:attrNameLst>
                                      </p:cBhvr>
                                      <p:to>
                                        <p:strVal val="visible"/>
                                      </p:to>
                                    </p:set>
                                    <p:animEffect transition="in" filter="fade">
                                      <p:cBhvr>
                                        <p:cTn id="154" dur="1000"/>
                                        <p:tgtEl>
                                          <p:spTgt spid="4">
                                            <p:txEl>
                                              <p:pRg st="8" end="8"/>
                                            </p:txEl>
                                          </p:spTgt>
                                        </p:tgtEl>
                                      </p:cBhvr>
                                    </p:animEffect>
                                    <p:anim calcmode="lin" valueType="num">
                                      <p:cBhvr>
                                        <p:cTn id="155"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56"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ntr" presetSubtype="0" fill="hold" grpId="0" nodeType="clickEffect">
                                  <p:stCondLst>
                                    <p:cond delay="0"/>
                                  </p:stCondLst>
                                  <p:childTnLst>
                                    <p:set>
                                      <p:cBhvr>
                                        <p:cTn id="160" dur="1" fill="hold">
                                          <p:stCondLst>
                                            <p:cond delay="0"/>
                                          </p:stCondLst>
                                        </p:cTn>
                                        <p:tgtEl>
                                          <p:spTgt spid="4">
                                            <p:txEl>
                                              <p:pRg st="9" end="9"/>
                                            </p:txEl>
                                          </p:spTgt>
                                        </p:tgtEl>
                                        <p:attrNameLst>
                                          <p:attrName>style.visibility</p:attrName>
                                        </p:attrNameLst>
                                      </p:cBhvr>
                                      <p:to>
                                        <p:strVal val="visible"/>
                                      </p:to>
                                    </p:set>
                                    <p:animEffect transition="in" filter="fade">
                                      <p:cBhvr>
                                        <p:cTn id="161" dur="1000"/>
                                        <p:tgtEl>
                                          <p:spTgt spid="4">
                                            <p:txEl>
                                              <p:pRg st="9" end="9"/>
                                            </p:txEl>
                                          </p:spTgt>
                                        </p:tgtEl>
                                      </p:cBhvr>
                                    </p:animEffect>
                                    <p:anim calcmode="lin" valueType="num">
                                      <p:cBhvr>
                                        <p:cTn id="162"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63"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E920230-B76F-46E9-BBBD-A60287FCAA5D}"/>
              </a:ext>
            </a:extLst>
          </p:cNvPr>
          <p:cNvSpPr>
            <a:spLocks noGrp="1"/>
          </p:cNvSpPr>
          <p:nvPr>
            <p:ph type="title"/>
          </p:nvPr>
        </p:nvSpPr>
        <p:spPr>
          <a:xfrm>
            <a:off x="1403475" y="596153"/>
            <a:ext cx="6879913" cy="523164"/>
          </a:xfrm>
        </p:spPr>
        <p:txBody>
          <a:bodyPr>
            <a:normAutofit fontScale="90000"/>
          </a:bodyPr>
          <a:lstStyle/>
          <a:p>
            <a:pPr algn="ctr"/>
            <a:r>
              <a:rPr lang="sk-SK" dirty="0"/>
              <a:t>ZHRNUTIE – doplňte chýbajúce slová </a:t>
            </a:r>
            <a:r>
              <a:rPr lang="sk-SK" dirty="0" smtClean="0"/>
              <a:t>z invokácie</a:t>
            </a:r>
            <a:endParaRPr lang="sk-SK" dirty="0"/>
          </a:p>
        </p:txBody>
      </p:sp>
      <p:sp>
        <p:nvSpPr>
          <p:cNvPr id="3" name="Zástupný objekt pre obsah 2">
            <a:extLst>
              <a:ext uri="{FF2B5EF4-FFF2-40B4-BE49-F238E27FC236}">
                <a16:creationId xmlns:a16="http://schemas.microsoft.com/office/drawing/2014/main" xmlns="" id="{14C19AB0-9C1E-487D-8F7A-1BC800F8FAE6}"/>
              </a:ext>
            </a:extLst>
          </p:cNvPr>
          <p:cNvSpPr>
            <a:spLocks noGrp="1"/>
          </p:cNvSpPr>
          <p:nvPr>
            <p:ph sz="half" idx="1"/>
          </p:nvPr>
        </p:nvSpPr>
        <p:spPr>
          <a:xfrm>
            <a:off x="354842" y="1310184"/>
            <a:ext cx="4626589" cy="4938215"/>
          </a:xfrm>
        </p:spPr>
        <p:txBody>
          <a:bodyPr>
            <a:normAutofit/>
          </a:bodyPr>
          <a:lstStyle/>
          <a:p>
            <a:r>
              <a:rPr lang="sk-SK" sz="2000" dirty="0"/>
              <a:t>......... potomok .......</a:t>
            </a:r>
          </a:p>
          <a:p>
            <a:r>
              <a:rPr lang="sk-SK" sz="2000" dirty="0" err="1"/>
              <a:t>Preslávny</a:t>
            </a:r>
            <a:r>
              <a:rPr lang="sk-SK" sz="2000" dirty="0"/>
              <a:t> potomok Dávidov</a:t>
            </a:r>
          </a:p>
          <a:p>
            <a:r>
              <a:rPr lang="sk-SK" sz="2000" dirty="0"/>
              <a:t>Svetlo .......... </a:t>
            </a:r>
          </a:p>
          <a:p>
            <a:r>
              <a:rPr lang="sk-SK" sz="2000" dirty="0"/>
              <a:t>Svetlo patriarchov</a:t>
            </a:r>
          </a:p>
          <a:p>
            <a:r>
              <a:rPr lang="sk-SK" sz="2000" dirty="0"/>
              <a:t>..... Božej .......</a:t>
            </a:r>
          </a:p>
          <a:p>
            <a:r>
              <a:rPr lang="sk-SK" sz="2000" dirty="0"/>
              <a:t>Ženích Božej Rodičky</a:t>
            </a:r>
          </a:p>
          <a:p>
            <a:r>
              <a:rPr lang="sk-SK" sz="2000" dirty="0"/>
              <a:t>Šľachetný ....... Panny</a:t>
            </a:r>
          </a:p>
          <a:p>
            <a:r>
              <a:rPr lang="sk-SK" sz="2000" dirty="0"/>
              <a:t>Šľachetný strážca Panny</a:t>
            </a:r>
          </a:p>
          <a:p>
            <a:r>
              <a:rPr lang="sk-SK" sz="2000" dirty="0"/>
              <a:t>...... Božieho ....</a:t>
            </a:r>
          </a:p>
          <a:p>
            <a:r>
              <a:rPr lang="sk-SK" sz="2000" dirty="0"/>
              <a:t>Pestún Božieho Syna</a:t>
            </a:r>
          </a:p>
          <a:p>
            <a:endParaRPr lang="sk-SK" sz="2000" dirty="0"/>
          </a:p>
          <a:p>
            <a:endParaRPr lang="sk-SK" dirty="0"/>
          </a:p>
        </p:txBody>
      </p:sp>
      <p:sp>
        <p:nvSpPr>
          <p:cNvPr id="4" name="Zástupný objekt pre obsah 3">
            <a:extLst>
              <a:ext uri="{FF2B5EF4-FFF2-40B4-BE49-F238E27FC236}">
                <a16:creationId xmlns:a16="http://schemas.microsoft.com/office/drawing/2014/main" xmlns="" id="{23FEC557-17A7-4006-B596-B384B9353520}"/>
              </a:ext>
            </a:extLst>
          </p:cNvPr>
          <p:cNvSpPr>
            <a:spLocks noGrp="1"/>
          </p:cNvSpPr>
          <p:nvPr>
            <p:ph sz="half" idx="2"/>
          </p:nvPr>
        </p:nvSpPr>
        <p:spPr>
          <a:xfrm>
            <a:off x="4981431" y="1662310"/>
            <a:ext cx="4916548" cy="4644359"/>
          </a:xfrm>
        </p:spPr>
        <p:txBody>
          <a:bodyPr>
            <a:normAutofit/>
          </a:bodyPr>
          <a:lstStyle/>
          <a:p>
            <a:r>
              <a:rPr lang="sk-SK" sz="2000" dirty="0"/>
              <a:t>Starostlivý ....... Kristov</a:t>
            </a:r>
          </a:p>
          <a:p>
            <a:r>
              <a:rPr lang="sk-SK" sz="2000" dirty="0"/>
              <a:t>Starostlivý ochranca Kristov</a:t>
            </a:r>
          </a:p>
          <a:p>
            <a:r>
              <a:rPr lang="sk-SK" sz="2000" dirty="0"/>
              <a:t>..... slávnej ......</a:t>
            </a:r>
          </a:p>
          <a:p>
            <a:r>
              <a:rPr lang="sk-SK" sz="2000" dirty="0"/>
              <a:t>Hlava slávnej rodiny</a:t>
            </a:r>
          </a:p>
          <a:p>
            <a:r>
              <a:rPr lang="sk-SK" sz="2000" dirty="0"/>
              <a:t>....... trpezlivosti</a:t>
            </a:r>
          </a:p>
          <a:p>
            <a:r>
              <a:rPr lang="sk-SK" sz="2000" dirty="0"/>
              <a:t>Zrkadlo trpezlivosti</a:t>
            </a:r>
          </a:p>
          <a:p>
            <a:r>
              <a:rPr lang="sk-SK" sz="2000" dirty="0"/>
              <a:t>Milovník ......</a:t>
            </a:r>
          </a:p>
          <a:p>
            <a:r>
              <a:rPr lang="sk-SK" sz="2000" dirty="0"/>
              <a:t>Milovník chudoby</a:t>
            </a:r>
          </a:p>
          <a:p>
            <a:r>
              <a:rPr lang="sk-SK" sz="2000" dirty="0"/>
              <a:t>Príklad ..........</a:t>
            </a:r>
          </a:p>
          <a:p>
            <a:r>
              <a:rPr lang="sk-SK" sz="2000" dirty="0"/>
              <a:t>Príklad robotníkov</a:t>
            </a:r>
          </a:p>
          <a:p>
            <a:endParaRPr lang="sk-SK" dirty="0"/>
          </a:p>
        </p:txBody>
      </p:sp>
    </p:spTree>
    <p:extLst>
      <p:ext uri="{BB962C8B-B14F-4D97-AF65-F5344CB8AC3E}">
        <p14:creationId xmlns:p14="http://schemas.microsoft.com/office/powerpoint/2010/main" val="26438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4">
                                            <p:txEl>
                                              <p:pRg st="0" end="0"/>
                                            </p:txEl>
                                          </p:spTgt>
                                        </p:tgtEl>
                                        <p:attrNameLst>
                                          <p:attrName>style.visibility</p:attrName>
                                        </p:attrNameLst>
                                      </p:cBhvr>
                                      <p:to>
                                        <p:strVal val="visible"/>
                                      </p:to>
                                    </p:set>
                                    <p:animEffect transition="in" filter="fade">
                                      <p:cBhvr>
                                        <p:cTn id="77" dur="1000"/>
                                        <p:tgtEl>
                                          <p:spTgt spid="4">
                                            <p:txEl>
                                              <p:pRg st="0" end="0"/>
                                            </p:txEl>
                                          </p:spTgt>
                                        </p:tgtEl>
                                      </p:cBhvr>
                                    </p:animEffect>
                                    <p:anim calcmode="lin" valueType="num">
                                      <p:cBhvr>
                                        <p:cTn id="7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4">
                                            <p:txEl>
                                              <p:pRg st="1" end="1"/>
                                            </p:txEl>
                                          </p:spTgt>
                                        </p:tgtEl>
                                        <p:attrNameLst>
                                          <p:attrName>style.visibility</p:attrName>
                                        </p:attrNameLst>
                                      </p:cBhvr>
                                      <p:to>
                                        <p:strVal val="visible"/>
                                      </p:to>
                                    </p:set>
                                    <p:animEffect transition="in" filter="fade">
                                      <p:cBhvr>
                                        <p:cTn id="84" dur="1000"/>
                                        <p:tgtEl>
                                          <p:spTgt spid="4">
                                            <p:txEl>
                                              <p:pRg st="1" end="1"/>
                                            </p:txEl>
                                          </p:spTgt>
                                        </p:tgtEl>
                                      </p:cBhvr>
                                    </p:animEffect>
                                    <p:anim calcmode="lin" valueType="num">
                                      <p:cBhvr>
                                        <p:cTn id="8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4">
                                            <p:txEl>
                                              <p:pRg st="2" end="2"/>
                                            </p:txEl>
                                          </p:spTgt>
                                        </p:tgtEl>
                                        <p:attrNameLst>
                                          <p:attrName>style.visibility</p:attrName>
                                        </p:attrNameLst>
                                      </p:cBhvr>
                                      <p:to>
                                        <p:strVal val="visible"/>
                                      </p:to>
                                    </p:set>
                                    <p:animEffect transition="in" filter="fade">
                                      <p:cBhvr>
                                        <p:cTn id="91" dur="1000"/>
                                        <p:tgtEl>
                                          <p:spTgt spid="4">
                                            <p:txEl>
                                              <p:pRg st="2" end="2"/>
                                            </p:txEl>
                                          </p:spTgt>
                                        </p:tgtEl>
                                      </p:cBhvr>
                                    </p:animEffect>
                                    <p:anim calcmode="lin" valueType="num">
                                      <p:cBhvr>
                                        <p:cTn id="9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4">
                                            <p:txEl>
                                              <p:pRg st="3" end="3"/>
                                            </p:txEl>
                                          </p:spTgt>
                                        </p:tgtEl>
                                        <p:attrNameLst>
                                          <p:attrName>style.visibility</p:attrName>
                                        </p:attrNameLst>
                                      </p:cBhvr>
                                      <p:to>
                                        <p:strVal val="visible"/>
                                      </p:to>
                                    </p:set>
                                    <p:animEffect transition="in" filter="fade">
                                      <p:cBhvr>
                                        <p:cTn id="98" dur="1000"/>
                                        <p:tgtEl>
                                          <p:spTgt spid="4">
                                            <p:txEl>
                                              <p:pRg st="3" end="3"/>
                                            </p:txEl>
                                          </p:spTgt>
                                        </p:tgtEl>
                                      </p:cBhvr>
                                    </p:animEffect>
                                    <p:anim calcmode="lin" valueType="num">
                                      <p:cBhvr>
                                        <p:cTn id="9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0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4">
                                            <p:txEl>
                                              <p:pRg st="4" end="4"/>
                                            </p:txEl>
                                          </p:spTgt>
                                        </p:tgtEl>
                                        <p:attrNameLst>
                                          <p:attrName>style.visibility</p:attrName>
                                        </p:attrNameLst>
                                      </p:cBhvr>
                                      <p:to>
                                        <p:strVal val="visible"/>
                                      </p:to>
                                    </p:set>
                                    <p:animEffect transition="in" filter="fade">
                                      <p:cBhvr>
                                        <p:cTn id="105" dur="1000"/>
                                        <p:tgtEl>
                                          <p:spTgt spid="4">
                                            <p:txEl>
                                              <p:pRg st="4" end="4"/>
                                            </p:txEl>
                                          </p:spTgt>
                                        </p:tgtEl>
                                      </p:cBhvr>
                                    </p:animEffect>
                                    <p:anim calcmode="lin" valueType="num">
                                      <p:cBhvr>
                                        <p:cTn id="10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0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4">
                                            <p:txEl>
                                              <p:pRg st="5" end="5"/>
                                            </p:txEl>
                                          </p:spTgt>
                                        </p:tgtEl>
                                        <p:attrNameLst>
                                          <p:attrName>style.visibility</p:attrName>
                                        </p:attrNameLst>
                                      </p:cBhvr>
                                      <p:to>
                                        <p:strVal val="visible"/>
                                      </p:to>
                                    </p:set>
                                    <p:animEffect transition="in" filter="fade">
                                      <p:cBhvr>
                                        <p:cTn id="112" dur="1000"/>
                                        <p:tgtEl>
                                          <p:spTgt spid="4">
                                            <p:txEl>
                                              <p:pRg st="5" end="5"/>
                                            </p:txEl>
                                          </p:spTgt>
                                        </p:tgtEl>
                                      </p:cBhvr>
                                    </p:animEffect>
                                    <p:anim calcmode="lin" valueType="num">
                                      <p:cBhvr>
                                        <p:cTn id="11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1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
                                            <p:txEl>
                                              <p:pRg st="6" end="6"/>
                                            </p:txEl>
                                          </p:spTgt>
                                        </p:tgtEl>
                                        <p:attrNameLst>
                                          <p:attrName>style.visibility</p:attrName>
                                        </p:attrNameLst>
                                      </p:cBhvr>
                                      <p:to>
                                        <p:strVal val="visible"/>
                                      </p:to>
                                    </p:set>
                                    <p:animEffect transition="in" filter="fade">
                                      <p:cBhvr>
                                        <p:cTn id="119" dur="1000"/>
                                        <p:tgtEl>
                                          <p:spTgt spid="4">
                                            <p:txEl>
                                              <p:pRg st="6" end="6"/>
                                            </p:txEl>
                                          </p:spTgt>
                                        </p:tgtEl>
                                      </p:cBhvr>
                                    </p:animEffect>
                                    <p:anim calcmode="lin" valueType="num">
                                      <p:cBhvr>
                                        <p:cTn id="12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2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4">
                                            <p:txEl>
                                              <p:pRg st="7" end="7"/>
                                            </p:txEl>
                                          </p:spTgt>
                                        </p:tgtEl>
                                        <p:attrNameLst>
                                          <p:attrName>style.visibility</p:attrName>
                                        </p:attrNameLst>
                                      </p:cBhvr>
                                      <p:to>
                                        <p:strVal val="visible"/>
                                      </p:to>
                                    </p:set>
                                    <p:animEffect transition="in" filter="fade">
                                      <p:cBhvr>
                                        <p:cTn id="126" dur="1000"/>
                                        <p:tgtEl>
                                          <p:spTgt spid="4">
                                            <p:txEl>
                                              <p:pRg st="7" end="7"/>
                                            </p:txEl>
                                          </p:spTgt>
                                        </p:tgtEl>
                                      </p:cBhvr>
                                    </p:animEffect>
                                    <p:anim calcmode="lin" valueType="num">
                                      <p:cBhvr>
                                        <p:cTn id="12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2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4">
                                            <p:txEl>
                                              <p:pRg st="8" end="8"/>
                                            </p:txEl>
                                          </p:spTgt>
                                        </p:tgtEl>
                                        <p:attrNameLst>
                                          <p:attrName>style.visibility</p:attrName>
                                        </p:attrNameLst>
                                      </p:cBhvr>
                                      <p:to>
                                        <p:strVal val="visible"/>
                                      </p:to>
                                    </p:set>
                                    <p:animEffect transition="in" filter="fade">
                                      <p:cBhvr>
                                        <p:cTn id="133" dur="1000"/>
                                        <p:tgtEl>
                                          <p:spTgt spid="4">
                                            <p:txEl>
                                              <p:pRg st="8" end="8"/>
                                            </p:txEl>
                                          </p:spTgt>
                                        </p:tgtEl>
                                      </p:cBhvr>
                                    </p:animEffect>
                                    <p:anim calcmode="lin" valueType="num">
                                      <p:cBhvr>
                                        <p:cTn id="13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35"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4">
                                            <p:txEl>
                                              <p:pRg st="9" end="9"/>
                                            </p:txEl>
                                          </p:spTgt>
                                        </p:tgtEl>
                                        <p:attrNameLst>
                                          <p:attrName>style.visibility</p:attrName>
                                        </p:attrNameLst>
                                      </p:cBhvr>
                                      <p:to>
                                        <p:strVal val="visible"/>
                                      </p:to>
                                    </p:set>
                                    <p:animEffect transition="in" filter="fade">
                                      <p:cBhvr>
                                        <p:cTn id="140" dur="1000"/>
                                        <p:tgtEl>
                                          <p:spTgt spid="4">
                                            <p:txEl>
                                              <p:pRg st="9" end="9"/>
                                            </p:txEl>
                                          </p:spTgt>
                                        </p:tgtEl>
                                      </p:cBhvr>
                                    </p:animEffect>
                                    <p:anim calcmode="lin" valueType="num">
                                      <p:cBhvr>
                                        <p:cTn id="141"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42"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xmlns="" id="{9C243101-A1D5-4775-A74C-FA48992AD707}"/>
              </a:ext>
            </a:extLst>
          </p:cNvPr>
          <p:cNvSpPr>
            <a:spLocks noGrp="1"/>
          </p:cNvSpPr>
          <p:nvPr>
            <p:ph sz="half" idx="1"/>
          </p:nvPr>
        </p:nvSpPr>
        <p:spPr>
          <a:xfrm>
            <a:off x="665304" y="921337"/>
            <a:ext cx="4184034" cy="5335084"/>
          </a:xfrm>
        </p:spPr>
        <p:txBody>
          <a:bodyPr>
            <a:normAutofit lnSpcReduction="10000"/>
          </a:bodyPr>
          <a:lstStyle/>
          <a:p>
            <a:endParaRPr lang="sk-SK" sz="2400" dirty="0"/>
          </a:p>
          <a:p>
            <a:r>
              <a:rPr lang="sk-SK" sz="2400" dirty="0"/>
              <a:t>...... domáceho ......   </a:t>
            </a:r>
          </a:p>
          <a:p>
            <a:r>
              <a:rPr lang="sk-SK" sz="2400" dirty="0"/>
              <a:t>Ozdoba domáceho života         </a:t>
            </a:r>
          </a:p>
          <a:p>
            <a:r>
              <a:rPr lang="sk-SK" sz="2400" dirty="0"/>
              <a:t>....... Panien</a:t>
            </a:r>
          </a:p>
          <a:p>
            <a:r>
              <a:rPr lang="sk-SK" sz="2400" dirty="0"/>
              <a:t>Ochranca Panien</a:t>
            </a:r>
          </a:p>
          <a:p>
            <a:r>
              <a:rPr lang="sk-SK" sz="2400" dirty="0"/>
              <a:t>Opora ..... </a:t>
            </a:r>
          </a:p>
          <a:p>
            <a:r>
              <a:rPr lang="sk-SK" sz="2400" dirty="0"/>
              <a:t>Opora rodín</a:t>
            </a:r>
          </a:p>
          <a:p>
            <a:r>
              <a:rPr lang="sk-SK" sz="2400" dirty="0"/>
              <a:t>..... ubiedených   </a:t>
            </a:r>
          </a:p>
          <a:p>
            <a:r>
              <a:rPr lang="sk-SK" sz="2400" dirty="0"/>
              <a:t>Útecha ubiedených     </a:t>
            </a:r>
          </a:p>
          <a:p>
            <a:r>
              <a:rPr lang="sk-SK" sz="2400" dirty="0"/>
              <a:t>Nádej .....</a:t>
            </a:r>
          </a:p>
          <a:p>
            <a:r>
              <a:rPr lang="sk-SK" sz="2400" dirty="0"/>
              <a:t>Nádej chorých</a:t>
            </a:r>
          </a:p>
          <a:p>
            <a:endParaRPr lang="sk-SK" dirty="0"/>
          </a:p>
        </p:txBody>
      </p:sp>
      <p:sp>
        <p:nvSpPr>
          <p:cNvPr id="4" name="Zástupný objekt pre obsah 3">
            <a:extLst>
              <a:ext uri="{FF2B5EF4-FFF2-40B4-BE49-F238E27FC236}">
                <a16:creationId xmlns:a16="http://schemas.microsoft.com/office/drawing/2014/main" xmlns="" id="{3C70DC3B-4609-4C88-95B1-EE8AE0119555}"/>
              </a:ext>
            </a:extLst>
          </p:cNvPr>
          <p:cNvSpPr>
            <a:spLocks noGrp="1"/>
          </p:cNvSpPr>
          <p:nvPr>
            <p:ph sz="half" idx="2"/>
          </p:nvPr>
        </p:nvSpPr>
        <p:spPr>
          <a:xfrm>
            <a:off x="5089970" y="1275347"/>
            <a:ext cx="4184034" cy="4766015"/>
          </a:xfrm>
        </p:spPr>
        <p:txBody>
          <a:bodyPr>
            <a:normAutofit lnSpcReduction="10000"/>
          </a:bodyPr>
          <a:lstStyle/>
          <a:p>
            <a:r>
              <a:rPr lang="sk-SK" sz="2400" dirty="0"/>
              <a:t>..... umierajúcich</a:t>
            </a:r>
          </a:p>
          <a:p>
            <a:r>
              <a:rPr lang="sk-SK" sz="2400" dirty="0"/>
              <a:t>Patrón umierajúcich</a:t>
            </a:r>
          </a:p>
          <a:p>
            <a:r>
              <a:rPr lang="sk-SK" sz="2400" dirty="0"/>
              <a:t>....... zlých .....</a:t>
            </a:r>
          </a:p>
          <a:p>
            <a:r>
              <a:rPr lang="sk-SK" sz="2400" dirty="0"/>
              <a:t>Postrach zlých duchov</a:t>
            </a:r>
          </a:p>
          <a:p>
            <a:r>
              <a:rPr lang="sk-SK" sz="2400" dirty="0"/>
              <a:t>....... svätej ......</a:t>
            </a:r>
          </a:p>
          <a:p>
            <a:r>
              <a:rPr lang="sk-SK" sz="2400" dirty="0"/>
              <a:t>Ochranca svätej Cirkvi</a:t>
            </a:r>
          </a:p>
        </p:txBody>
      </p:sp>
    </p:spTree>
    <p:extLst>
      <p:ext uri="{BB962C8B-B14F-4D97-AF65-F5344CB8AC3E}">
        <p14:creationId xmlns:p14="http://schemas.microsoft.com/office/powerpoint/2010/main" val="188591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4">
                                            <p:txEl>
                                              <p:pRg st="0" end="0"/>
                                            </p:txEl>
                                          </p:spTgt>
                                        </p:tgtEl>
                                        <p:attrNameLst>
                                          <p:attrName>style.visibility</p:attrName>
                                        </p:attrNameLst>
                                      </p:cBhvr>
                                      <p:to>
                                        <p:strVal val="visible"/>
                                      </p:to>
                                    </p:set>
                                    <p:animEffect transition="in" filter="fade">
                                      <p:cBhvr>
                                        <p:cTn id="77" dur="1000"/>
                                        <p:tgtEl>
                                          <p:spTgt spid="4">
                                            <p:txEl>
                                              <p:pRg st="0" end="0"/>
                                            </p:txEl>
                                          </p:spTgt>
                                        </p:tgtEl>
                                      </p:cBhvr>
                                    </p:animEffect>
                                    <p:anim calcmode="lin" valueType="num">
                                      <p:cBhvr>
                                        <p:cTn id="7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4">
                                            <p:txEl>
                                              <p:pRg st="1" end="1"/>
                                            </p:txEl>
                                          </p:spTgt>
                                        </p:tgtEl>
                                        <p:attrNameLst>
                                          <p:attrName>style.visibility</p:attrName>
                                        </p:attrNameLst>
                                      </p:cBhvr>
                                      <p:to>
                                        <p:strVal val="visible"/>
                                      </p:to>
                                    </p:set>
                                    <p:animEffect transition="in" filter="fade">
                                      <p:cBhvr>
                                        <p:cTn id="84" dur="1000"/>
                                        <p:tgtEl>
                                          <p:spTgt spid="4">
                                            <p:txEl>
                                              <p:pRg st="1" end="1"/>
                                            </p:txEl>
                                          </p:spTgt>
                                        </p:tgtEl>
                                      </p:cBhvr>
                                    </p:animEffect>
                                    <p:anim calcmode="lin" valueType="num">
                                      <p:cBhvr>
                                        <p:cTn id="8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4">
                                            <p:txEl>
                                              <p:pRg st="2" end="2"/>
                                            </p:txEl>
                                          </p:spTgt>
                                        </p:tgtEl>
                                        <p:attrNameLst>
                                          <p:attrName>style.visibility</p:attrName>
                                        </p:attrNameLst>
                                      </p:cBhvr>
                                      <p:to>
                                        <p:strVal val="visible"/>
                                      </p:to>
                                    </p:set>
                                    <p:animEffect transition="in" filter="fade">
                                      <p:cBhvr>
                                        <p:cTn id="91" dur="1000"/>
                                        <p:tgtEl>
                                          <p:spTgt spid="4">
                                            <p:txEl>
                                              <p:pRg st="2" end="2"/>
                                            </p:txEl>
                                          </p:spTgt>
                                        </p:tgtEl>
                                      </p:cBhvr>
                                    </p:animEffect>
                                    <p:anim calcmode="lin" valueType="num">
                                      <p:cBhvr>
                                        <p:cTn id="9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4">
                                            <p:txEl>
                                              <p:pRg st="3" end="3"/>
                                            </p:txEl>
                                          </p:spTgt>
                                        </p:tgtEl>
                                        <p:attrNameLst>
                                          <p:attrName>style.visibility</p:attrName>
                                        </p:attrNameLst>
                                      </p:cBhvr>
                                      <p:to>
                                        <p:strVal val="visible"/>
                                      </p:to>
                                    </p:set>
                                    <p:animEffect transition="in" filter="fade">
                                      <p:cBhvr>
                                        <p:cTn id="98" dur="1000"/>
                                        <p:tgtEl>
                                          <p:spTgt spid="4">
                                            <p:txEl>
                                              <p:pRg st="3" end="3"/>
                                            </p:txEl>
                                          </p:spTgt>
                                        </p:tgtEl>
                                      </p:cBhvr>
                                    </p:animEffect>
                                    <p:anim calcmode="lin" valueType="num">
                                      <p:cBhvr>
                                        <p:cTn id="9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0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4">
                                            <p:txEl>
                                              <p:pRg st="4" end="4"/>
                                            </p:txEl>
                                          </p:spTgt>
                                        </p:tgtEl>
                                        <p:attrNameLst>
                                          <p:attrName>style.visibility</p:attrName>
                                        </p:attrNameLst>
                                      </p:cBhvr>
                                      <p:to>
                                        <p:strVal val="visible"/>
                                      </p:to>
                                    </p:set>
                                    <p:animEffect transition="in" filter="fade">
                                      <p:cBhvr>
                                        <p:cTn id="105" dur="1000"/>
                                        <p:tgtEl>
                                          <p:spTgt spid="4">
                                            <p:txEl>
                                              <p:pRg st="4" end="4"/>
                                            </p:txEl>
                                          </p:spTgt>
                                        </p:tgtEl>
                                      </p:cBhvr>
                                    </p:animEffect>
                                    <p:anim calcmode="lin" valueType="num">
                                      <p:cBhvr>
                                        <p:cTn id="10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0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4">
                                            <p:txEl>
                                              <p:pRg st="5" end="5"/>
                                            </p:txEl>
                                          </p:spTgt>
                                        </p:tgtEl>
                                        <p:attrNameLst>
                                          <p:attrName>style.visibility</p:attrName>
                                        </p:attrNameLst>
                                      </p:cBhvr>
                                      <p:to>
                                        <p:strVal val="visible"/>
                                      </p:to>
                                    </p:set>
                                    <p:animEffect transition="in" filter="fade">
                                      <p:cBhvr>
                                        <p:cTn id="112" dur="1000"/>
                                        <p:tgtEl>
                                          <p:spTgt spid="4">
                                            <p:txEl>
                                              <p:pRg st="5" end="5"/>
                                            </p:txEl>
                                          </p:spTgt>
                                        </p:tgtEl>
                                      </p:cBhvr>
                                    </p:animEffect>
                                    <p:anim calcmode="lin" valueType="num">
                                      <p:cBhvr>
                                        <p:cTn id="11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1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307</TotalTime>
  <Words>418</Words>
  <Application>Microsoft Office PowerPoint</Application>
  <PresentationFormat>Vlastná</PresentationFormat>
  <Paragraphs>138</Paragraphs>
  <Slides>7</Slides>
  <Notes>2</Notes>
  <HiddenSlides>0</HiddenSlides>
  <MMClips>0</MMClips>
  <ScaleCrop>false</ScaleCrop>
  <HeadingPairs>
    <vt:vector size="4" baseType="variant">
      <vt:variant>
        <vt:lpstr>Motív</vt:lpstr>
      </vt:variant>
      <vt:variant>
        <vt:i4>1</vt:i4>
      </vt:variant>
      <vt:variant>
        <vt:lpstr>Nadpisy snímok</vt:lpstr>
      </vt:variant>
      <vt:variant>
        <vt:i4>7</vt:i4>
      </vt:variant>
    </vt:vector>
  </HeadingPairs>
  <TitlesOfParts>
    <vt:vector size="8" baseType="lpstr">
      <vt:lpstr>Fazeta</vt:lpstr>
      <vt:lpstr>Sv. Jozef</vt:lpstr>
      <vt:lpstr>Zahrajme si kufor: Pre tých, čo nepoznajú kufor. Jeden si sadne chrbtom k obrazovke a jeho úlohou je hádať jednotlivé slová. Ostatní inými slovami, synonymami, napovedajú tak, aby slovo uhádol. Nesmú použiť základ slova. Napr. má hádať slovo chudobný, tak mu nemôže napovedať slovo chudoba. Slová, ktoré má hádať sú z litánií k sv. Jozefovi.</vt:lpstr>
      <vt:lpstr>Prezentácia programu PowerPoint</vt:lpstr>
      <vt:lpstr>Litánie k sv. Jozefovi</vt:lpstr>
      <vt:lpstr>Prezentácia programu PowerPoint</vt:lpstr>
      <vt:lpstr>ZHRNUTIE – doplňte chýbajúce slová z invokácie</vt:lpstr>
      <vt:lpstr>Prezentácia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 Jozef</dc:title>
  <dc:creator>Dominika</dc:creator>
  <cp:lastModifiedBy>Sestricka</cp:lastModifiedBy>
  <cp:revision>3</cp:revision>
  <dcterms:created xsi:type="dcterms:W3CDTF">2021-10-19T08:41:25Z</dcterms:created>
  <dcterms:modified xsi:type="dcterms:W3CDTF">2021-11-09T08:32:24Z</dcterms:modified>
</cp:coreProperties>
</file>